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tags/tag1.xml" ContentType="application/vnd.openxmlformats-officedocument.presentationml.tags+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Default Extension="wdp" ContentType="image/vnd.ms-photo"/>
  <Override PartName="/ppt/commentAuthors.xml" ContentType="application/vnd.openxmlformats-officedocument.presentationml.commentAuthors+xml"/>
  <Override PartName="/ppt/slideLayouts/slideLayout10.xml" ContentType="application/vnd.openxmlformats-officedocument.presentationml.slideLayout+xml"/>
  <Override PartName="/ppt/comments/comment1.xml" ContentType="application/vnd.openxmlformats-officedocument.presentationml.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Default Extension="wmv" ContentType="video/x-ms-wmv"/>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2"/>
  </p:sldMasterIdLst>
  <p:notesMasterIdLst>
    <p:notesMasterId r:id="rId14"/>
  </p:notesMasterIdLst>
  <p:sldIdLst>
    <p:sldId id="256" r:id="rId3"/>
    <p:sldId id="257" r:id="rId4"/>
    <p:sldId id="258" r:id="rId5"/>
    <p:sldId id="259" r:id="rId6"/>
    <p:sldId id="260" r:id="rId7"/>
    <p:sldId id="267" r:id="rId8"/>
    <p:sldId id="266" r:id="rId9"/>
    <p:sldId id="262" r:id="rId10"/>
    <p:sldId id="263" r:id="rId11"/>
    <p:sldId id="269" r:id="rId12"/>
    <p:sldId id="265" r:id="rId13"/>
  </p:sldIdLst>
  <p:sldSz cx="9144000" cy="6858000" type="screen4x3"/>
  <p:notesSz cx="6858000" cy="9144000"/>
  <p:custDataLst>
    <p:tags r:id="rId1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000" autoAdjust="0"/>
    <p:restoredTop sz="60542" autoAdjust="0"/>
  </p:normalViewPr>
  <p:slideViewPr>
    <p:cSldViewPr snapToGrid="0">
      <p:cViewPr varScale="1">
        <p:scale>
          <a:sx n="68" d="100"/>
          <a:sy n="68" d="100"/>
        </p:scale>
        <p:origin x="-1254" y="-96"/>
      </p:cViewPr>
      <p:guideLst>
        <p:guide orient="horz" pos="2160"/>
        <p:guide pos="288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ags" Target="tags/tag1.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17-04-12T09:00:00.480" idx="1">
    <p:pos x="5658" y="290"/>
    <p:text/>
    <p:extLst>
      <p:ext uri="{C676402C-5697-4E1C-873F-D02D1690AC5C}">
        <p15:threadingInfo xmlns="" xmlns:p15="http://schemas.microsoft.com/office/powerpoint/2012/main" timeZoneBias="-360"/>
      </p:ext>
    </p:extLst>
  </p:cm>
</p:cmLst>
</file>

<file path=ppt/media/hdphoto1.wdp>
</file>

<file path=ppt/media/image1.png>
</file>

<file path=ppt/media/image10.png>
</file>

<file path=ppt/media/image11.png>
</file>

<file path=ppt/media/image12.png>
</file>

<file path=ppt/media/image13.png>
</file>

<file path=ppt/media/image2.png>
</file>

<file path=ppt/media/image3.png>
</file>

<file path=ppt/media/image4.jpeg>
</file>

<file path=ppt/media/image5.jpeg>
</file>

<file path=ppt/media/image6.jpeg>
</file>

<file path=ppt/media/image7.jpeg>
</file>

<file path=ppt/media/image8.jpeg>
</file>

<file path=ppt/media/image9.pn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05A9FB8-D732-4B19-AE15-99AE69CDC8CF}" type="datetimeFigureOut">
              <a:rPr lang="en-US" smtClean="0"/>
              <a:pPr/>
              <a:t>4/12/2017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EE3E46C-0C00-4EF2-A8A1-A6C2D282E9FF}" type="slidenum">
              <a:rPr lang="en-US" smtClean="0"/>
              <a:pPr/>
              <a:t>‹#›</a:t>
            </a:fld>
            <a:endParaRPr lang="en-US"/>
          </a:p>
        </p:txBody>
      </p:sp>
    </p:spTree>
    <p:extLst>
      <p:ext uri="{BB962C8B-B14F-4D97-AF65-F5344CB8AC3E}">
        <p14:creationId xmlns="" xmlns:p14="http://schemas.microsoft.com/office/powerpoint/2010/main" val="3627461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600"/>
              </a:spcBef>
              <a:spcAft>
                <a:spcPts val="0"/>
              </a:spcAft>
            </a:pPr>
            <a:r>
              <a:rPr lang="en-US" sz="1200" b="1" dirty="0">
                <a:effectLst/>
                <a:latin typeface="Segoe UI"/>
                <a:ea typeface="Calibri"/>
                <a:cs typeface="Times New Roman"/>
              </a:rPr>
              <a:t>Television (High Tech)</a:t>
            </a:r>
            <a:endParaRPr lang="en-US" sz="105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(Intermediate)</a:t>
            </a:r>
            <a:endParaRPr lang="en-US" sz="105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 </a:t>
            </a:r>
            <a:endParaRPr lang="en-US" sz="120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To reproduce the video effects on this slide, do the following:</a:t>
            </a:r>
          </a:p>
          <a:p>
            <a:pPr marL="0" marR="0">
              <a:spcBef>
                <a:spcPts val="600"/>
              </a:spcBef>
              <a:spcAft>
                <a:spcPts val="0"/>
              </a:spcAft>
            </a:pP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Home</a:t>
            </a:r>
            <a:r>
              <a:rPr lang="en-US" sz="1200" dirty="0">
                <a:effectLst/>
                <a:latin typeface="Segoe UI"/>
                <a:ea typeface="Calibri"/>
                <a:cs typeface="Times New Roman"/>
              </a:rPr>
              <a:t> tab, in the </a:t>
            </a:r>
            <a:r>
              <a:rPr lang="en-US" sz="1200" b="1" dirty="0">
                <a:effectLst/>
                <a:latin typeface="Segoe UI"/>
                <a:ea typeface="Calibri"/>
                <a:cs typeface="Times New Roman"/>
              </a:rPr>
              <a:t>Slides</a:t>
            </a:r>
            <a:r>
              <a:rPr lang="en-US" sz="1200" dirty="0">
                <a:effectLst/>
                <a:latin typeface="Segoe UI"/>
                <a:ea typeface="Calibri"/>
                <a:cs typeface="Times New Roman"/>
              </a:rPr>
              <a:t> group, click </a:t>
            </a:r>
            <a:r>
              <a:rPr lang="en-US" sz="1200" b="1" dirty="0">
                <a:effectLst/>
                <a:latin typeface="Segoe UI"/>
                <a:ea typeface="Calibri"/>
                <a:cs typeface="Times New Roman"/>
              </a:rPr>
              <a:t>Layout</a:t>
            </a:r>
            <a:r>
              <a:rPr lang="en-US" sz="1200" dirty="0">
                <a:effectLst/>
                <a:latin typeface="Segoe UI"/>
                <a:ea typeface="Calibri"/>
                <a:cs typeface="Times New Roman"/>
              </a:rPr>
              <a:t>, and then click </a:t>
            </a:r>
            <a:r>
              <a:rPr lang="en-US" sz="1200" b="1" dirty="0">
                <a:effectLst/>
                <a:latin typeface="Segoe UI"/>
                <a:ea typeface="Calibri"/>
                <a:cs typeface="Times New Roman"/>
              </a:rPr>
              <a:t>Blank</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Insert</a:t>
            </a:r>
            <a:r>
              <a:rPr lang="en-US" sz="1200" dirty="0">
                <a:effectLst/>
                <a:latin typeface="Segoe UI"/>
                <a:ea typeface="Calibri"/>
                <a:cs typeface="Times New Roman"/>
              </a:rPr>
              <a:t> tab, in the </a:t>
            </a:r>
            <a:r>
              <a:rPr lang="en-US" sz="1200" b="1" dirty="0">
                <a:effectLst/>
                <a:latin typeface="Segoe UI"/>
                <a:ea typeface="Calibri"/>
                <a:cs typeface="Times New Roman"/>
              </a:rPr>
              <a:t>Images</a:t>
            </a:r>
            <a:r>
              <a:rPr lang="en-US" sz="1200" dirty="0">
                <a:effectLst/>
                <a:latin typeface="Segoe UI"/>
                <a:ea typeface="Calibri"/>
                <a:cs typeface="Times New Roman"/>
              </a:rPr>
              <a:t> group, click </a:t>
            </a:r>
            <a:r>
              <a:rPr lang="en-US" sz="1200" b="1" dirty="0">
                <a:effectLst/>
                <a:latin typeface="Segoe UI"/>
                <a:ea typeface="Calibri"/>
                <a:cs typeface="Times New Roman"/>
              </a:rPr>
              <a:t>Picture</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left pane of the </a:t>
            </a:r>
            <a:r>
              <a:rPr lang="en-US" sz="1200" b="1" dirty="0">
                <a:effectLst/>
                <a:latin typeface="Segoe UI"/>
                <a:ea typeface="Calibri"/>
                <a:cs typeface="Times New Roman"/>
              </a:rPr>
              <a:t>Insert Picture</a:t>
            </a:r>
            <a:r>
              <a:rPr lang="en-US" sz="1200" dirty="0">
                <a:effectLst/>
                <a:latin typeface="Segoe UI"/>
                <a:ea typeface="Calibri"/>
                <a:cs typeface="Times New Roman"/>
              </a:rPr>
              <a:t> dialog box, click the drive or library that contains the picture of the TV. In the right pane of the dialog box, click the picture that you want and then click </a:t>
            </a:r>
            <a:r>
              <a:rPr lang="en-US" sz="1200" b="1" dirty="0">
                <a:effectLst/>
                <a:latin typeface="Segoe UI"/>
                <a:ea typeface="Calibri"/>
                <a:cs typeface="Times New Roman"/>
              </a:rPr>
              <a:t>Insert</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Under </a:t>
            </a:r>
            <a:r>
              <a:rPr lang="en-US" sz="1200" b="1" dirty="0">
                <a:effectLst/>
                <a:latin typeface="Segoe UI"/>
                <a:ea typeface="Calibri"/>
                <a:cs typeface="Times New Roman"/>
              </a:rPr>
              <a:t>Picture Tools</a:t>
            </a:r>
            <a:r>
              <a:rPr lang="en-US" sz="1200" dirty="0">
                <a:effectLst/>
                <a:latin typeface="Segoe UI"/>
                <a:ea typeface="Calibri"/>
                <a:cs typeface="Times New Roman"/>
              </a:rPr>
              <a:t>, on the </a:t>
            </a:r>
            <a:r>
              <a:rPr lang="en-US" sz="1200" b="1" dirty="0">
                <a:effectLst/>
                <a:latin typeface="Segoe UI"/>
                <a:ea typeface="Calibri"/>
                <a:cs typeface="Times New Roman"/>
              </a:rPr>
              <a:t>Format</a:t>
            </a:r>
            <a:r>
              <a:rPr lang="en-US" sz="1200" dirty="0">
                <a:effectLst/>
                <a:latin typeface="Segoe UI"/>
                <a:ea typeface="Calibri"/>
                <a:cs typeface="Times New Roman"/>
              </a:rPr>
              <a:t> tab, in the </a:t>
            </a:r>
            <a:r>
              <a:rPr lang="en-US" sz="1200" b="1" dirty="0">
                <a:effectLst/>
                <a:latin typeface="Segoe UI"/>
                <a:ea typeface="Calibri"/>
                <a:cs typeface="Times New Roman"/>
              </a:rPr>
              <a:t>Adjust</a:t>
            </a:r>
            <a:r>
              <a:rPr lang="en-US" sz="1200" dirty="0">
                <a:effectLst/>
                <a:latin typeface="Segoe UI"/>
                <a:ea typeface="Calibri"/>
                <a:cs typeface="Times New Roman"/>
              </a:rPr>
              <a:t> group, click </a:t>
            </a:r>
            <a:r>
              <a:rPr lang="en-US" sz="1200" b="1" dirty="0">
                <a:effectLst/>
                <a:latin typeface="Segoe UI"/>
                <a:ea typeface="Calibri"/>
                <a:cs typeface="Times New Roman"/>
              </a:rPr>
              <a:t>Remove Background</a:t>
            </a:r>
            <a:r>
              <a:rPr lang="en-US" sz="1200" dirty="0">
                <a:effectLst/>
                <a:latin typeface="Segoe UI"/>
                <a:ea typeface="Calibri"/>
                <a:cs typeface="Times New Roman"/>
              </a:rPr>
              <a:t>, to remove background and television screen from image, do the following:</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Click one of the handles on the marquee lines, drag the line so that it contains the portion of the picture that you wish to keep, and excludes most of the areas you wish to remove (highlighted area will be removed).</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On the</a:t>
            </a:r>
            <a:r>
              <a:rPr lang="en-US" sz="1200" b="1" dirty="0">
                <a:solidFill>
                  <a:srgbClr val="000000"/>
                </a:solidFill>
                <a:effectLst/>
                <a:latin typeface="Segoe UI"/>
                <a:ea typeface="Calibri"/>
                <a:cs typeface="Times New Roman"/>
              </a:rPr>
              <a:t> Background Removal</a:t>
            </a:r>
            <a:r>
              <a:rPr lang="en-US" sz="1200" dirty="0">
                <a:solidFill>
                  <a:srgbClr val="000000"/>
                </a:solidFill>
                <a:effectLst/>
                <a:latin typeface="Segoe UI"/>
                <a:ea typeface="Calibri"/>
                <a:cs typeface="Times New Roman"/>
              </a:rPr>
              <a:t> tab, in the </a:t>
            </a:r>
            <a:r>
              <a:rPr lang="en-US" sz="1200" b="1" dirty="0">
                <a:solidFill>
                  <a:srgbClr val="000000"/>
                </a:solidFill>
                <a:effectLst/>
                <a:latin typeface="Segoe UI"/>
                <a:ea typeface="Calibri"/>
                <a:cs typeface="Times New Roman"/>
              </a:rPr>
              <a:t>Refine</a:t>
            </a:r>
            <a:r>
              <a:rPr lang="en-US" sz="1200" dirty="0">
                <a:solidFill>
                  <a:srgbClr val="000000"/>
                </a:solidFill>
                <a:effectLst/>
                <a:latin typeface="Segoe UI"/>
                <a:ea typeface="Calibri"/>
                <a:cs typeface="Times New Roman"/>
              </a:rPr>
              <a:t> group, click </a:t>
            </a:r>
            <a:r>
              <a:rPr lang="en-US" sz="1200" b="1" dirty="0">
                <a:solidFill>
                  <a:srgbClr val="000000"/>
                </a:solidFill>
                <a:effectLst/>
                <a:latin typeface="Segoe UI"/>
                <a:ea typeface="Calibri"/>
                <a:cs typeface="Times New Roman"/>
              </a:rPr>
              <a:t>Mark areas to Remove</a:t>
            </a:r>
            <a:r>
              <a:rPr lang="en-US" sz="1200" dirty="0">
                <a:solidFill>
                  <a:srgbClr val="000000"/>
                </a:solidFill>
                <a:effectLst/>
                <a:latin typeface="Segoe UI"/>
                <a:ea typeface="Calibri"/>
                <a:cs typeface="Times New Roman"/>
              </a:rPr>
              <a:t>, then click in corner of TV monitor and drag selection in a diagonal line to other corner.</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Select </a:t>
            </a:r>
            <a:r>
              <a:rPr lang="en-US" sz="1200" b="1" dirty="0">
                <a:solidFill>
                  <a:srgbClr val="000000"/>
                </a:solidFill>
                <a:effectLst/>
                <a:latin typeface="Segoe UI"/>
                <a:ea typeface="Calibri"/>
                <a:cs typeface="Times New Roman"/>
              </a:rPr>
              <a:t>Mark Areas to Keep</a:t>
            </a:r>
            <a:r>
              <a:rPr lang="en-US" sz="1200" dirty="0">
                <a:solidFill>
                  <a:srgbClr val="000000"/>
                </a:solidFill>
                <a:effectLst/>
                <a:latin typeface="Segoe UI"/>
                <a:ea typeface="Calibri"/>
                <a:cs typeface="Times New Roman"/>
              </a:rPr>
              <a:t> and/or </a:t>
            </a:r>
            <a:r>
              <a:rPr lang="en-US" sz="1200" b="1" dirty="0">
                <a:solidFill>
                  <a:srgbClr val="000000"/>
                </a:solidFill>
                <a:effectLst/>
                <a:latin typeface="Segoe UI"/>
                <a:ea typeface="Calibri"/>
                <a:cs typeface="Times New Roman"/>
              </a:rPr>
              <a:t>Mark Areas to Remove</a:t>
            </a:r>
            <a:r>
              <a:rPr lang="en-US" sz="1200" dirty="0">
                <a:solidFill>
                  <a:srgbClr val="000000"/>
                </a:solidFill>
                <a:effectLst/>
                <a:latin typeface="Segoe UI"/>
                <a:ea typeface="Calibri"/>
                <a:cs typeface="Times New Roman"/>
              </a:rPr>
              <a:t> to refine selection. </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effectLst/>
                <a:latin typeface="Segoe UI"/>
                <a:ea typeface="Calibri"/>
                <a:cs typeface="Times New Roman"/>
              </a:rPr>
              <a:t>On the </a:t>
            </a:r>
            <a:r>
              <a:rPr lang="en-US" sz="1200" b="1" dirty="0">
                <a:effectLst/>
                <a:latin typeface="Segoe UI"/>
                <a:ea typeface="Calibri"/>
                <a:cs typeface="Times New Roman"/>
              </a:rPr>
              <a:t>Background Removal</a:t>
            </a:r>
            <a:r>
              <a:rPr lang="en-US" sz="1200" dirty="0">
                <a:effectLst/>
                <a:latin typeface="Segoe UI"/>
                <a:ea typeface="Calibri"/>
                <a:cs typeface="Times New Roman"/>
              </a:rPr>
              <a:t> tab, in the </a:t>
            </a:r>
            <a:r>
              <a:rPr lang="en-US" sz="1200" b="1" dirty="0">
                <a:effectLst/>
                <a:latin typeface="Segoe UI"/>
                <a:ea typeface="Calibri"/>
                <a:cs typeface="Times New Roman"/>
              </a:rPr>
              <a:t>Close</a:t>
            </a:r>
            <a:r>
              <a:rPr lang="en-US" sz="1200" dirty="0">
                <a:effectLst/>
                <a:latin typeface="Segoe UI"/>
                <a:ea typeface="Calibri"/>
                <a:cs typeface="Times New Roman"/>
              </a:rPr>
              <a:t> group, select </a:t>
            </a:r>
            <a:r>
              <a:rPr lang="en-US" sz="1200" b="1" dirty="0">
                <a:effectLst/>
                <a:latin typeface="Segoe UI"/>
                <a:ea typeface="Calibri"/>
                <a:cs typeface="Times New Roman"/>
              </a:rPr>
              <a:t>Keep Changes</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Home</a:t>
            </a:r>
            <a:r>
              <a:rPr lang="en-US" sz="1200" dirty="0">
                <a:effectLst/>
                <a:latin typeface="Segoe UI"/>
                <a:ea typeface="Calibri"/>
                <a:cs typeface="Times New Roman"/>
              </a:rPr>
              <a:t> tab, in the </a:t>
            </a:r>
            <a:r>
              <a:rPr lang="en-US" sz="1200" b="1" dirty="0">
                <a:effectLst/>
                <a:latin typeface="Segoe UI"/>
                <a:ea typeface="Calibri"/>
                <a:cs typeface="Times New Roman"/>
              </a:rPr>
              <a:t>Drawing</a:t>
            </a:r>
            <a:r>
              <a:rPr lang="en-US" sz="1200" dirty="0">
                <a:effectLst/>
                <a:latin typeface="Segoe UI"/>
                <a:ea typeface="Calibri"/>
                <a:cs typeface="Times New Roman"/>
              </a:rPr>
              <a:t> group, click </a:t>
            </a:r>
            <a:r>
              <a:rPr lang="en-US" sz="1200" b="1" dirty="0">
                <a:effectLst/>
                <a:latin typeface="Segoe UI"/>
                <a:ea typeface="Calibri"/>
                <a:cs typeface="Times New Roman"/>
              </a:rPr>
              <a:t>Arrange</a:t>
            </a:r>
            <a:r>
              <a:rPr lang="en-US" sz="1200" dirty="0">
                <a:effectLst/>
                <a:latin typeface="Segoe UI"/>
                <a:ea typeface="Calibri"/>
                <a:cs typeface="Times New Roman"/>
              </a:rPr>
              <a:t>, point to </a:t>
            </a:r>
            <a:r>
              <a:rPr lang="en-US" sz="1200" b="1" dirty="0">
                <a:effectLst/>
                <a:latin typeface="Segoe UI"/>
                <a:ea typeface="Calibri"/>
                <a:cs typeface="Times New Roman"/>
              </a:rPr>
              <a:t>Align</a:t>
            </a:r>
            <a:r>
              <a:rPr lang="en-US" sz="1200" dirty="0">
                <a:effectLst/>
                <a:latin typeface="Segoe UI"/>
                <a:ea typeface="Calibri"/>
                <a:cs typeface="Times New Roman"/>
              </a:rPr>
              <a:t> then do the following:</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effectLst/>
                <a:latin typeface="Segoe UI"/>
                <a:ea typeface="Calibri"/>
                <a:cs typeface="Times New Roman"/>
              </a:rPr>
              <a:t>Click </a:t>
            </a:r>
            <a:r>
              <a:rPr lang="en-US" sz="1200" b="1" dirty="0">
                <a:effectLst/>
                <a:latin typeface="Segoe UI"/>
                <a:ea typeface="Calibri"/>
                <a:cs typeface="Times New Roman"/>
              </a:rPr>
              <a:t>Align Middle</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Under </a:t>
            </a:r>
            <a:r>
              <a:rPr lang="en-US" sz="1200" b="1" dirty="0">
                <a:effectLst/>
                <a:latin typeface="Segoe UI"/>
                <a:ea typeface="Calibri"/>
                <a:cs typeface="Times New Roman"/>
              </a:rPr>
              <a:t>Picture Tools</a:t>
            </a:r>
            <a:r>
              <a:rPr lang="en-US" sz="1200" dirty="0">
                <a:effectLst/>
                <a:latin typeface="Segoe UI"/>
                <a:ea typeface="Calibri"/>
                <a:cs typeface="Times New Roman"/>
              </a:rPr>
              <a:t>, on the </a:t>
            </a:r>
            <a:r>
              <a:rPr lang="en-US" sz="1200" b="1" dirty="0">
                <a:effectLst/>
                <a:latin typeface="Segoe UI"/>
                <a:ea typeface="Calibri"/>
                <a:cs typeface="Times New Roman"/>
              </a:rPr>
              <a:t>Format</a:t>
            </a:r>
            <a:r>
              <a:rPr lang="en-US" sz="1200" dirty="0">
                <a:effectLst/>
                <a:latin typeface="Segoe UI"/>
                <a:ea typeface="Calibri"/>
                <a:cs typeface="Times New Roman"/>
              </a:rPr>
              <a:t> tab, in the </a:t>
            </a:r>
            <a:r>
              <a:rPr lang="en-US" sz="1200" b="1" dirty="0">
                <a:effectLst/>
                <a:latin typeface="Segoe UI"/>
                <a:ea typeface="Calibri"/>
                <a:cs typeface="Times New Roman"/>
              </a:rPr>
              <a:t>Picture Styles</a:t>
            </a:r>
            <a:r>
              <a:rPr lang="en-US" sz="1200" dirty="0">
                <a:effectLst/>
                <a:latin typeface="Segoe UI"/>
                <a:ea typeface="Calibri"/>
                <a:cs typeface="Times New Roman"/>
              </a:rPr>
              <a:t> group</a:t>
            </a:r>
            <a:r>
              <a:rPr lang="en-US" sz="1200" kern="1200" dirty="0">
                <a:solidFill>
                  <a:srgbClr val="000000"/>
                </a:solidFill>
                <a:effectLst/>
                <a:latin typeface="Segoe UI"/>
                <a:ea typeface="Times New Roman"/>
                <a:cs typeface="Times New Roman"/>
              </a:rPr>
              <a:t>, click the arrow at the bottom right launching the </a:t>
            </a:r>
            <a:r>
              <a:rPr lang="en-US" sz="1200" b="1" kern="1200" dirty="0">
                <a:solidFill>
                  <a:srgbClr val="000000"/>
                </a:solidFill>
                <a:effectLst/>
                <a:latin typeface="Segoe UI"/>
                <a:ea typeface="Times New Roman"/>
                <a:cs typeface="Times New Roman"/>
              </a:rPr>
              <a:t>Format Picture </a:t>
            </a:r>
            <a:r>
              <a:rPr lang="en-US" sz="1200" kern="1200" dirty="0">
                <a:solidFill>
                  <a:srgbClr val="000000"/>
                </a:solidFill>
                <a:effectLst/>
                <a:latin typeface="Segoe UI"/>
                <a:ea typeface="Times New Roman"/>
                <a:cs typeface="Times New Roman"/>
              </a:rPr>
              <a:t>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In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 select </a:t>
            </a:r>
            <a:r>
              <a:rPr lang="en-US" sz="1200" b="1" kern="1200" dirty="0">
                <a:effectLst/>
                <a:latin typeface="Segoe UI"/>
                <a:ea typeface="Times New Roman"/>
                <a:cs typeface="Times New Roman"/>
              </a:rPr>
              <a:t>Position</a:t>
            </a:r>
            <a:r>
              <a:rPr lang="en-US" sz="1200" kern="1200" dirty="0">
                <a:effectLst/>
                <a:latin typeface="Segoe UI"/>
                <a:ea typeface="Times New Roman"/>
                <a:cs typeface="Times New Roman"/>
              </a:rPr>
              <a:t> in the left pane, under </a:t>
            </a:r>
            <a:r>
              <a:rPr lang="en-US" sz="1200" b="1" kern="1200" dirty="0">
                <a:effectLst/>
                <a:latin typeface="Segoe UI"/>
                <a:ea typeface="Times New Roman"/>
                <a:cs typeface="Times New Roman"/>
              </a:rPr>
              <a:t>Position on slide</a:t>
            </a:r>
            <a:r>
              <a:rPr lang="en-US" sz="1200" kern="1200" dirty="0">
                <a:effectLst/>
                <a:latin typeface="Segoe UI"/>
                <a:ea typeface="Times New Roman"/>
                <a:cs typeface="Times New Roman"/>
              </a:rPr>
              <a:t> in the right pane set the </a:t>
            </a:r>
            <a:r>
              <a:rPr lang="en-US" sz="1200" b="1" kern="1200" dirty="0">
                <a:effectLst/>
                <a:latin typeface="Segoe UI"/>
                <a:ea typeface="Times New Roman"/>
                <a:cs typeface="Times New Roman"/>
              </a:rPr>
              <a:t>Horizontal</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.52”</a:t>
            </a:r>
            <a:r>
              <a:rPr lang="en-US" sz="1200" kern="1200" dirty="0">
                <a:effectLst/>
                <a:latin typeface="Segoe UI"/>
                <a:ea typeface="Times New Roman"/>
                <a:cs typeface="Times New Roman"/>
              </a:rPr>
              <a:t> and the </a:t>
            </a:r>
            <a:r>
              <a:rPr lang="en-US" sz="1200" b="1" kern="1200" dirty="0">
                <a:effectLst/>
                <a:latin typeface="Segoe UI"/>
                <a:ea typeface="Times New Roman"/>
                <a:cs typeface="Times New Roman"/>
              </a:rPr>
              <a:t>Vertical</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.74”</a:t>
            </a:r>
            <a:r>
              <a:rPr lang="en-US" sz="1200" kern="1200" dirty="0">
                <a:effectLst/>
                <a:latin typeface="Segoe UI"/>
                <a:ea typeface="Times New Roman"/>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In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 select </a:t>
            </a:r>
            <a:r>
              <a:rPr lang="en-US" sz="1200" b="1" kern="1200" dirty="0">
                <a:effectLst/>
                <a:latin typeface="Segoe UI"/>
                <a:ea typeface="Times New Roman"/>
                <a:cs typeface="Times New Roman"/>
              </a:rPr>
              <a:t>Size</a:t>
            </a:r>
            <a:r>
              <a:rPr lang="en-US" sz="1200" kern="1200" dirty="0">
                <a:effectLst/>
                <a:latin typeface="Segoe UI"/>
                <a:ea typeface="Times New Roman"/>
                <a:cs typeface="Times New Roman"/>
              </a:rPr>
              <a:t> in the left pane, under </a:t>
            </a:r>
            <a:r>
              <a:rPr lang="en-US" sz="1200" b="1" kern="1200" dirty="0">
                <a:effectLst/>
                <a:latin typeface="Segoe UI"/>
                <a:ea typeface="Times New Roman"/>
                <a:cs typeface="Times New Roman"/>
              </a:rPr>
              <a:t>Size and Rotate</a:t>
            </a:r>
            <a:r>
              <a:rPr lang="en-US" sz="1200" kern="1200" dirty="0">
                <a:effectLst/>
                <a:latin typeface="Segoe UI"/>
                <a:ea typeface="Times New Roman"/>
                <a:cs typeface="Times New Roman"/>
              </a:rPr>
              <a:t> in the right pane set the </a:t>
            </a:r>
            <a:r>
              <a:rPr lang="en-US" sz="1200" b="1" kern="1200" dirty="0">
                <a:effectLst/>
                <a:latin typeface="Segoe UI"/>
                <a:ea typeface="Times New Roman"/>
                <a:cs typeface="Times New Roman"/>
              </a:rPr>
              <a:t>Height</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6.5”</a:t>
            </a:r>
            <a:r>
              <a:rPr lang="en-US" sz="1200" kern="1200" dirty="0">
                <a:effectLst/>
                <a:latin typeface="Segoe UI"/>
                <a:ea typeface="Times New Roman"/>
                <a:cs typeface="Times New Roman"/>
              </a:rPr>
              <a:t> and the </a:t>
            </a:r>
            <a:r>
              <a:rPr lang="en-US" sz="1200" b="1" kern="1200" dirty="0">
                <a:effectLst/>
                <a:latin typeface="Segoe UI"/>
                <a:ea typeface="Times New Roman"/>
                <a:cs typeface="Times New Roman"/>
              </a:rPr>
              <a:t>Width</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8.96”</a:t>
            </a:r>
            <a:r>
              <a:rPr lang="en-US" sz="1200" kern="1200" dirty="0">
                <a:effectLst/>
                <a:latin typeface="Segoe UI"/>
                <a:ea typeface="Times New Roman"/>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Close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Insert</a:t>
            </a:r>
            <a:r>
              <a:rPr lang="en-US" sz="1200" dirty="0">
                <a:effectLst/>
                <a:latin typeface="Segoe UI"/>
                <a:ea typeface="Calibri"/>
                <a:cs typeface="Times New Roman"/>
              </a:rPr>
              <a:t> tab, in the </a:t>
            </a:r>
            <a:r>
              <a:rPr lang="en-US" sz="1200" b="1" dirty="0">
                <a:effectLst/>
                <a:latin typeface="Segoe UI"/>
                <a:ea typeface="Calibri"/>
                <a:cs typeface="Times New Roman"/>
              </a:rPr>
              <a:t>Media</a:t>
            </a:r>
            <a:r>
              <a:rPr lang="en-US" sz="1200" dirty="0">
                <a:effectLst/>
                <a:latin typeface="Segoe UI"/>
                <a:ea typeface="Calibri"/>
                <a:cs typeface="Times New Roman"/>
              </a:rPr>
              <a:t> group, click </a:t>
            </a:r>
            <a:r>
              <a:rPr lang="en-US" sz="1200" b="1" dirty="0">
                <a:effectLst/>
                <a:latin typeface="Segoe UI"/>
                <a:ea typeface="Calibri"/>
                <a:cs typeface="Times New Roman"/>
              </a:rPr>
              <a:t>Video</a:t>
            </a:r>
            <a:r>
              <a:rPr lang="en-US" sz="1200" dirty="0">
                <a:effectLst/>
                <a:latin typeface="Segoe UI"/>
                <a:ea typeface="Calibri"/>
                <a:cs typeface="Times New Roman"/>
              </a:rPr>
              <a:t>, and then click </a:t>
            </a:r>
            <a:r>
              <a:rPr lang="en-US" sz="1200" b="1" dirty="0">
                <a:effectLst/>
                <a:latin typeface="Segoe UI"/>
                <a:ea typeface="Calibri"/>
                <a:cs typeface="Times New Roman"/>
              </a:rPr>
              <a:t>Video from file</a:t>
            </a:r>
            <a:r>
              <a:rPr lang="en-US" sz="1200" dirty="0">
                <a:effectLst/>
                <a:latin typeface="Segoe UI"/>
                <a:ea typeface="Calibri"/>
                <a:cs typeface="Times New Roman"/>
              </a:rPr>
              <a:t>.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left pane of the </a:t>
            </a:r>
            <a:r>
              <a:rPr lang="en-US" sz="1200" b="1" dirty="0">
                <a:effectLst/>
                <a:latin typeface="Segoe UI"/>
                <a:ea typeface="Calibri"/>
                <a:cs typeface="Times New Roman"/>
              </a:rPr>
              <a:t>Insert Video</a:t>
            </a:r>
            <a:r>
              <a:rPr lang="en-US" sz="1200" dirty="0">
                <a:effectLst/>
                <a:latin typeface="Segoe UI"/>
                <a:ea typeface="Calibri"/>
                <a:cs typeface="Times New Roman"/>
              </a:rPr>
              <a:t> dialog box, click the drive or library that contains the video. In the right pane of the dialog box, click the video that you want and then click </a:t>
            </a:r>
            <a:r>
              <a:rPr lang="en-US" sz="1200" b="1" dirty="0">
                <a:effectLst/>
                <a:latin typeface="Segoe UI"/>
                <a:ea typeface="Calibri"/>
                <a:cs typeface="Times New Roman"/>
              </a:rPr>
              <a:t>Insert</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Animations</a:t>
            </a:r>
            <a:r>
              <a:rPr lang="en-US" sz="1200" dirty="0">
                <a:effectLst/>
                <a:latin typeface="Segoe UI"/>
                <a:ea typeface="Calibri"/>
                <a:cs typeface="Times New Roman"/>
              </a:rPr>
              <a:t> tab, in the </a:t>
            </a:r>
            <a:r>
              <a:rPr lang="en-US" sz="1200" b="1" dirty="0">
                <a:effectLst/>
                <a:latin typeface="Segoe UI"/>
                <a:ea typeface="Calibri"/>
                <a:cs typeface="Times New Roman"/>
              </a:rPr>
              <a:t>Animation</a:t>
            </a:r>
            <a:r>
              <a:rPr lang="en-US" sz="1200" dirty="0">
                <a:effectLst/>
                <a:latin typeface="Segoe UI"/>
                <a:ea typeface="Calibri"/>
                <a:cs typeface="Times New Roman"/>
              </a:rPr>
              <a:t> group, select </a:t>
            </a:r>
            <a:r>
              <a:rPr lang="en-US" sz="1200" b="1" dirty="0">
                <a:effectLst/>
                <a:latin typeface="Segoe UI"/>
                <a:ea typeface="Calibri"/>
                <a:cs typeface="Times New Roman"/>
              </a:rPr>
              <a:t>Play</a:t>
            </a:r>
            <a:r>
              <a:rPr lang="en-US" sz="1200" dirty="0">
                <a:effectLst/>
                <a:latin typeface="Segoe UI"/>
                <a:ea typeface="Calibri"/>
                <a:cs typeface="Times New Roman"/>
              </a:rPr>
              <a:t>.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Also on the </a:t>
            </a:r>
            <a:r>
              <a:rPr lang="en-US" sz="1200" b="1" dirty="0">
                <a:effectLst/>
                <a:latin typeface="Segoe UI"/>
                <a:ea typeface="Calibri"/>
                <a:cs typeface="Times New Roman"/>
              </a:rPr>
              <a:t>Animations</a:t>
            </a:r>
            <a:r>
              <a:rPr lang="en-US" sz="1200" dirty="0">
                <a:effectLst/>
                <a:latin typeface="Segoe UI"/>
                <a:ea typeface="Calibri"/>
                <a:cs typeface="Times New Roman"/>
              </a:rPr>
              <a:t> tab, in the </a:t>
            </a:r>
            <a:r>
              <a:rPr lang="en-US" sz="1200" b="1" dirty="0">
                <a:effectLst/>
                <a:latin typeface="Segoe UI"/>
                <a:ea typeface="Calibri"/>
                <a:cs typeface="Times New Roman"/>
              </a:rPr>
              <a:t>Timing</a:t>
            </a:r>
            <a:r>
              <a:rPr lang="en-US" sz="1200" dirty="0">
                <a:effectLst/>
                <a:latin typeface="Segoe UI"/>
                <a:ea typeface="Calibri"/>
                <a:cs typeface="Times New Roman"/>
              </a:rPr>
              <a:t> group, click the arrow to the right of </a:t>
            </a:r>
            <a:r>
              <a:rPr lang="en-US" sz="1200" b="1" dirty="0">
                <a:effectLst/>
                <a:latin typeface="Segoe UI"/>
                <a:ea typeface="Calibri"/>
                <a:cs typeface="Times New Roman"/>
              </a:rPr>
              <a:t>Start</a:t>
            </a:r>
            <a:r>
              <a:rPr lang="en-US" sz="1200" dirty="0">
                <a:effectLst/>
                <a:latin typeface="Segoe UI"/>
                <a:ea typeface="Calibri"/>
                <a:cs typeface="Times New Roman"/>
              </a:rPr>
              <a:t> and select </a:t>
            </a:r>
            <a:r>
              <a:rPr lang="en-US" sz="1200" b="1" dirty="0">
                <a:effectLst/>
                <a:latin typeface="Segoe UI"/>
                <a:ea typeface="Calibri"/>
                <a:cs typeface="Times New Roman"/>
              </a:rPr>
              <a:t>With Previous</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742950" algn="l"/>
              </a:tabLst>
            </a:pPr>
            <a:r>
              <a:rPr lang="en-US" sz="1200" kern="1200" dirty="0">
                <a:solidFill>
                  <a:srgbClr val="000000"/>
                </a:solidFill>
                <a:effectLst/>
                <a:latin typeface="Segoe UI"/>
                <a:ea typeface="Times New Roman"/>
                <a:cs typeface="Times New Roman"/>
              </a:rPr>
              <a:t>With the video selected, under </a:t>
            </a:r>
            <a:r>
              <a:rPr lang="en-US" sz="1200" b="1" kern="1200" dirty="0">
                <a:solidFill>
                  <a:srgbClr val="000000"/>
                </a:solidFill>
                <a:effectLst/>
                <a:latin typeface="Segoe UI"/>
                <a:ea typeface="Times New Roman"/>
                <a:cs typeface="Times New Roman"/>
              </a:rPr>
              <a:t>Video Tools</a:t>
            </a:r>
            <a:r>
              <a:rPr lang="en-US" sz="1200" kern="1200" dirty="0">
                <a:solidFill>
                  <a:srgbClr val="000000"/>
                </a:solidFill>
                <a:effectLst/>
                <a:latin typeface="Segoe UI"/>
                <a:ea typeface="Times New Roman"/>
                <a:cs typeface="Times New Roman"/>
              </a:rPr>
              <a:t>, in the </a:t>
            </a:r>
            <a:r>
              <a:rPr lang="en-US" sz="1200" b="1" kern="1200" dirty="0">
                <a:solidFill>
                  <a:srgbClr val="000000"/>
                </a:solidFill>
                <a:effectLst/>
                <a:latin typeface="Segoe UI"/>
                <a:ea typeface="Times New Roman"/>
                <a:cs typeface="Times New Roman"/>
              </a:rPr>
              <a:t>Format</a:t>
            </a:r>
            <a:r>
              <a:rPr lang="en-US" sz="1200" kern="1200" dirty="0">
                <a:solidFill>
                  <a:srgbClr val="000000"/>
                </a:solidFill>
                <a:effectLst/>
                <a:latin typeface="Segoe UI"/>
                <a:ea typeface="Times New Roman"/>
                <a:cs typeface="Times New Roman"/>
              </a:rPr>
              <a:t> tab, in the bottom right corner of the </a:t>
            </a:r>
            <a:r>
              <a:rPr lang="en-US" sz="1200" b="1" kern="1200" dirty="0">
                <a:solidFill>
                  <a:srgbClr val="000000"/>
                </a:solidFill>
                <a:effectLst/>
                <a:latin typeface="Segoe UI"/>
                <a:ea typeface="Times New Roman"/>
                <a:cs typeface="Times New Roman"/>
              </a:rPr>
              <a:t>Video Styles</a:t>
            </a:r>
            <a:r>
              <a:rPr lang="en-US" sz="1200" kern="1200" dirty="0">
                <a:solidFill>
                  <a:srgbClr val="000000"/>
                </a:solidFill>
                <a:effectLst/>
                <a:latin typeface="Segoe UI"/>
                <a:ea typeface="Times New Roman"/>
                <a:cs typeface="Times New Roman"/>
              </a:rPr>
              <a:t> group, click the arrow opening the </a:t>
            </a:r>
            <a:r>
              <a:rPr lang="en-US" sz="1200" b="1" kern="1200" dirty="0">
                <a:solidFill>
                  <a:srgbClr val="000000"/>
                </a:solidFill>
                <a:effectLst/>
                <a:latin typeface="Segoe UI"/>
                <a:ea typeface="Times New Roman"/>
                <a:cs typeface="Times New Roman"/>
              </a:rPr>
              <a:t>Format Video </a:t>
            </a:r>
            <a:r>
              <a:rPr lang="en-US" sz="1200" kern="1200" dirty="0">
                <a:solidFill>
                  <a:srgbClr val="000000"/>
                </a:solidFill>
                <a:effectLst/>
                <a:latin typeface="Segoe UI"/>
                <a:ea typeface="Times New Roman"/>
                <a:cs typeface="Times New Roman"/>
              </a:rPr>
              <a:t>dialog box.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 click </a:t>
            </a:r>
            <a:r>
              <a:rPr lang="en-US" sz="1200" b="1" dirty="0">
                <a:effectLst/>
                <a:latin typeface="Segoe UI"/>
                <a:ea typeface="Calibri"/>
                <a:cs typeface="Times New Roman"/>
              </a:rPr>
              <a:t>Size</a:t>
            </a:r>
            <a:r>
              <a:rPr lang="en-US" sz="1200" dirty="0">
                <a:effectLst/>
                <a:latin typeface="Segoe UI"/>
                <a:ea typeface="Calibri"/>
                <a:cs typeface="Times New Roman"/>
              </a:rPr>
              <a:t> in the left pane, under </a:t>
            </a:r>
            <a:r>
              <a:rPr lang="en-US" sz="1200" b="1" dirty="0">
                <a:effectLst/>
                <a:latin typeface="Segoe UI"/>
                <a:ea typeface="Calibri"/>
                <a:cs typeface="Times New Roman"/>
              </a:rPr>
              <a:t>Size and Rotate</a:t>
            </a:r>
            <a:r>
              <a:rPr lang="en-US" sz="1200" dirty="0">
                <a:effectLst/>
                <a:latin typeface="Segoe UI"/>
                <a:ea typeface="Calibri"/>
                <a:cs typeface="Times New Roman"/>
              </a:rPr>
              <a:t> in the right pane set the </a:t>
            </a:r>
            <a:r>
              <a:rPr lang="en-US" sz="1200" b="1" dirty="0">
                <a:effectLst/>
                <a:latin typeface="Segoe UI"/>
                <a:ea typeface="Calibri"/>
                <a:cs typeface="Times New Roman"/>
              </a:rPr>
              <a:t>height</a:t>
            </a:r>
            <a:r>
              <a:rPr lang="en-US" sz="1200" dirty="0">
                <a:effectLst/>
                <a:latin typeface="Segoe UI"/>
                <a:ea typeface="Calibri"/>
                <a:cs typeface="Times New Roman"/>
              </a:rPr>
              <a:t> to </a:t>
            </a:r>
            <a:r>
              <a:rPr lang="en-US" sz="1200" b="1" dirty="0">
                <a:effectLst/>
                <a:latin typeface="Segoe UI"/>
                <a:ea typeface="Calibri"/>
                <a:cs typeface="Times New Roman"/>
              </a:rPr>
              <a:t>4.45”</a:t>
            </a:r>
            <a:r>
              <a:rPr lang="en-US" sz="1200" dirty="0">
                <a:effectLst/>
                <a:latin typeface="Segoe UI"/>
                <a:ea typeface="Calibri"/>
                <a:cs typeface="Times New Roman"/>
              </a:rPr>
              <a:t> and the </a:t>
            </a:r>
            <a:r>
              <a:rPr lang="en-US" sz="1200" b="1" dirty="0">
                <a:effectLst/>
                <a:latin typeface="Segoe UI"/>
                <a:ea typeface="Calibri"/>
                <a:cs typeface="Times New Roman"/>
              </a:rPr>
              <a:t>Width</a:t>
            </a:r>
            <a:r>
              <a:rPr lang="en-US" sz="1200" dirty="0">
                <a:effectLst/>
                <a:latin typeface="Segoe UI"/>
                <a:ea typeface="Calibri"/>
                <a:cs typeface="Times New Roman"/>
              </a:rPr>
              <a:t> to </a:t>
            </a:r>
            <a:r>
              <a:rPr lang="en-US" sz="1200" b="1" dirty="0">
                <a:effectLst/>
                <a:latin typeface="Segoe UI"/>
                <a:ea typeface="Calibri"/>
                <a:cs typeface="Times New Roman"/>
              </a:rPr>
              <a:t>7.91”</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 click </a:t>
            </a:r>
            <a:r>
              <a:rPr lang="en-US" sz="1200" b="1" dirty="0">
                <a:effectLst/>
                <a:latin typeface="Segoe UI"/>
                <a:ea typeface="Calibri"/>
                <a:cs typeface="Times New Roman"/>
              </a:rPr>
              <a:t>Position </a:t>
            </a:r>
            <a:r>
              <a:rPr lang="en-US" sz="1200" dirty="0">
                <a:effectLst/>
                <a:latin typeface="Segoe UI"/>
                <a:ea typeface="Calibri"/>
                <a:cs typeface="Times New Roman"/>
              </a:rPr>
              <a:t>in the left pane, under </a:t>
            </a:r>
            <a:r>
              <a:rPr lang="en-US" sz="1200" b="1" dirty="0">
                <a:effectLst/>
                <a:latin typeface="Segoe UI"/>
                <a:ea typeface="Calibri"/>
                <a:cs typeface="Times New Roman"/>
              </a:rPr>
              <a:t>Position on Slide</a:t>
            </a:r>
            <a:r>
              <a:rPr lang="en-US" sz="1200" dirty="0">
                <a:effectLst/>
                <a:latin typeface="Segoe UI"/>
                <a:ea typeface="Calibri"/>
                <a:cs typeface="Times New Roman"/>
              </a:rPr>
              <a:t> in the right pane set </a:t>
            </a:r>
            <a:r>
              <a:rPr lang="en-US" sz="1200" b="1" dirty="0">
                <a:effectLst/>
                <a:latin typeface="Segoe UI"/>
                <a:ea typeface="Calibri"/>
                <a:cs typeface="Times New Roman"/>
              </a:rPr>
              <a:t>Horizontal</a:t>
            </a:r>
            <a:r>
              <a:rPr lang="en-US" sz="1200" dirty="0">
                <a:effectLst/>
                <a:latin typeface="Segoe UI"/>
                <a:ea typeface="Calibri"/>
                <a:cs typeface="Times New Roman"/>
              </a:rPr>
              <a:t> to </a:t>
            </a:r>
            <a:r>
              <a:rPr lang="en-US" sz="1200" b="1" dirty="0">
                <a:effectLst/>
                <a:latin typeface="Segoe UI"/>
                <a:ea typeface="Calibri"/>
                <a:cs typeface="Times New Roman"/>
              </a:rPr>
              <a:t>1.04”</a:t>
            </a:r>
            <a:r>
              <a:rPr lang="en-US" sz="1200" dirty="0">
                <a:effectLst/>
                <a:latin typeface="Segoe UI"/>
                <a:ea typeface="Calibri"/>
                <a:cs typeface="Times New Roman"/>
              </a:rPr>
              <a:t> and the </a:t>
            </a:r>
            <a:r>
              <a:rPr lang="en-US" sz="1200" b="1" dirty="0">
                <a:effectLst/>
                <a:latin typeface="Segoe UI"/>
                <a:ea typeface="Calibri"/>
                <a:cs typeface="Times New Roman"/>
              </a:rPr>
              <a:t>Vertical</a:t>
            </a:r>
            <a:r>
              <a:rPr lang="en-US" sz="1200" dirty="0">
                <a:effectLst/>
                <a:latin typeface="Segoe UI"/>
                <a:ea typeface="Calibri"/>
                <a:cs typeface="Times New Roman"/>
              </a:rPr>
              <a:t> to </a:t>
            </a:r>
            <a:r>
              <a:rPr lang="en-US" sz="1200" b="1" dirty="0">
                <a:effectLst/>
                <a:latin typeface="Segoe UI"/>
                <a:ea typeface="Calibri"/>
                <a:cs typeface="Times New Roman"/>
              </a:rPr>
              <a:t>1.27”</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Close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solidFill>
                  <a:srgbClr val="000000"/>
                </a:solidFill>
                <a:effectLst/>
                <a:latin typeface="Segoe UI"/>
                <a:ea typeface="Calibri"/>
                <a:cs typeface="Times New Roman"/>
              </a:rPr>
              <a:t>Select the video and under </a:t>
            </a:r>
            <a:r>
              <a:rPr lang="en-US" sz="1200" b="1" dirty="0">
                <a:solidFill>
                  <a:srgbClr val="000000"/>
                </a:solidFill>
                <a:effectLst/>
                <a:latin typeface="Segoe UI"/>
                <a:ea typeface="Calibri"/>
                <a:cs typeface="Times New Roman"/>
              </a:rPr>
              <a:t>Video Tools</a:t>
            </a:r>
            <a:r>
              <a:rPr lang="en-US" sz="1200" dirty="0">
                <a:solidFill>
                  <a:srgbClr val="000000"/>
                </a:solidFill>
                <a:effectLst/>
                <a:latin typeface="Segoe UI"/>
                <a:ea typeface="Calibri"/>
                <a:cs typeface="Times New Roman"/>
              </a:rPr>
              <a:t>, on the </a:t>
            </a:r>
            <a:r>
              <a:rPr lang="en-US" sz="1200" b="1" dirty="0">
                <a:solidFill>
                  <a:srgbClr val="000000"/>
                </a:solidFill>
                <a:effectLst/>
                <a:latin typeface="Segoe UI"/>
                <a:ea typeface="Calibri"/>
                <a:cs typeface="Times New Roman"/>
              </a:rPr>
              <a:t>Format</a:t>
            </a:r>
            <a:r>
              <a:rPr lang="en-US" sz="1200" dirty="0">
                <a:solidFill>
                  <a:srgbClr val="000000"/>
                </a:solidFill>
                <a:effectLst/>
                <a:latin typeface="Segoe UI"/>
                <a:ea typeface="Calibri"/>
                <a:cs typeface="Times New Roman"/>
              </a:rPr>
              <a:t> tab, in the </a:t>
            </a:r>
            <a:r>
              <a:rPr lang="en-US" sz="1200" b="1" dirty="0">
                <a:solidFill>
                  <a:srgbClr val="000000"/>
                </a:solidFill>
                <a:effectLst/>
                <a:latin typeface="Segoe UI"/>
                <a:ea typeface="Calibri"/>
                <a:cs typeface="Times New Roman"/>
              </a:rPr>
              <a:t>Arrange</a:t>
            </a:r>
            <a:r>
              <a:rPr lang="en-US" sz="1200" dirty="0">
                <a:solidFill>
                  <a:srgbClr val="000000"/>
                </a:solidFill>
                <a:effectLst/>
                <a:latin typeface="Segoe UI"/>
                <a:ea typeface="Calibri"/>
                <a:cs typeface="Times New Roman"/>
              </a:rPr>
              <a:t> group, click </a:t>
            </a:r>
            <a:r>
              <a:rPr lang="en-US" sz="1200" b="1" dirty="0">
                <a:solidFill>
                  <a:srgbClr val="000000"/>
                </a:solidFill>
                <a:effectLst/>
                <a:latin typeface="Segoe UI"/>
                <a:ea typeface="Calibri"/>
                <a:cs typeface="Times New Roman"/>
              </a:rPr>
              <a:t>Send Backward</a:t>
            </a:r>
            <a:r>
              <a:rPr lang="en-US" sz="1200" dirty="0">
                <a:solidFill>
                  <a:srgbClr val="000000"/>
                </a:solidFill>
                <a:effectLst/>
                <a:latin typeface="Segoe UI"/>
                <a:ea typeface="Calibri"/>
                <a:cs typeface="Times New Roman"/>
              </a:rPr>
              <a:t>, and then select </a:t>
            </a:r>
            <a:r>
              <a:rPr lang="en-US" sz="1200" b="1" dirty="0">
                <a:solidFill>
                  <a:srgbClr val="000000"/>
                </a:solidFill>
                <a:effectLst/>
                <a:latin typeface="Segoe UI"/>
                <a:ea typeface="Calibri"/>
                <a:cs typeface="Times New Roman"/>
              </a:rPr>
              <a:t>Send to Back</a:t>
            </a:r>
            <a:r>
              <a:rPr lang="en-US" sz="1200" dirty="0">
                <a:solidFill>
                  <a:srgbClr val="000000"/>
                </a:solidFill>
                <a:effectLst/>
                <a:latin typeface="Segoe UI"/>
                <a:ea typeface="Calibri"/>
                <a:cs typeface="Times New Roman"/>
              </a:rPr>
              <a:t>.</a:t>
            </a:r>
            <a:endParaRPr lang="en-US" sz="1200" dirty="0">
              <a:effectLst/>
              <a:latin typeface="+mn-lt"/>
              <a:ea typeface="Calibri"/>
              <a:cs typeface="Times New Roman"/>
            </a:endParaRPr>
          </a:p>
          <a:p>
            <a:pPr marL="514350" marR="0">
              <a:spcBef>
                <a:spcPts val="600"/>
              </a:spcBef>
              <a:spcAft>
                <a:spcPts val="0"/>
              </a:spcAft>
            </a:pPr>
            <a:r>
              <a:rPr lang="en-US" sz="1200" dirty="0">
                <a:effectLst/>
                <a:latin typeface="Segoe UI"/>
                <a:ea typeface="Calibri"/>
                <a:cs typeface="Times New Roman"/>
              </a:rPr>
              <a:t> </a:t>
            </a:r>
            <a:endParaRPr lang="en-US" sz="120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To reproduce the background effects on this slide, do the following:</a:t>
            </a:r>
          </a:p>
          <a:p>
            <a:pPr marL="0" marR="0">
              <a:spcBef>
                <a:spcPts val="600"/>
              </a:spcBef>
              <a:spcAft>
                <a:spcPts val="0"/>
              </a:spcAft>
            </a:pP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kern="1200" dirty="0">
                <a:solidFill>
                  <a:srgbClr val="000000"/>
                </a:solidFill>
                <a:effectLst/>
                <a:latin typeface="Segoe UI"/>
                <a:ea typeface="Times New Roman"/>
                <a:cs typeface="Times New Roman"/>
              </a:rPr>
              <a:t>On the </a:t>
            </a:r>
            <a:r>
              <a:rPr lang="en-US" sz="1200" b="1" kern="1200" dirty="0">
                <a:solidFill>
                  <a:srgbClr val="000000"/>
                </a:solidFill>
                <a:effectLst/>
                <a:latin typeface="Segoe UI"/>
                <a:ea typeface="Times New Roman"/>
                <a:cs typeface="Times New Roman"/>
              </a:rPr>
              <a:t>Design</a:t>
            </a:r>
            <a:r>
              <a:rPr lang="en-US" sz="1200" kern="1200" dirty="0">
                <a:solidFill>
                  <a:srgbClr val="000000"/>
                </a:solidFill>
                <a:effectLst/>
                <a:latin typeface="Segoe UI"/>
                <a:ea typeface="Times New Roman"/>
                <a:cs typeface="Times New Roman"/>
              </a:rPr>
              <a:t> tab, in the bottom right corner of the </a:t>
            </a:r>
            <a:r>
              <a:rPr lang="en-US" sz="1200" b="1" kern="1200" dirty="0">
                <a:solidFill>
                  <a:srgbClr val="000000"/>
                </a:solidFill>
                <a:effectLst/>
                <a:latin typeface="Segoe UI"/>
                <a:ea typeface="Times New Roman"/>
                <a:cs typeface="Times New Roman"/>
              </a:rPr>
              <a:t>Background</a:t>
            </a:r>
            <a:r>
              <a:rPr lang="en-US" sz="1200" kern="1200" dirty="0">
                <a:solidFill>
                  <a:srgbClr val="000000"/>
                </a:solidFill>
                <a:effectLst/>
                <a:latin typeface="Segoe UI"/>
                <a:ea typeface="Times New Roman"/>
                <a:cs typeface="Times New Roman"/>
              </a:rPr>
              <a:t> group, click the arrow at the bottom right launching the </a:t>
            </a:r>
            <a:r>
              <a:rPr lang="en-US" sz="1200" b="1" kern="1200" dirty="0">
                <a:solidFill>
                  <a:srgbClr val="000000"/>
                </a:solidFill>
                <a:effectLst/>
                <a:latin typeface="Segoe UI"/>
                <a:ea typeface="Times New Roman"/>
                <a:cs typeface="Times New Roman"/>
              </a:rPr>
              <a:t>Format Background </a:t>
            </a:r>
            <a:r>
              <a:rPr lang="en-US" sz="1200" kern="1200" dirty="0">
                <a:solidFill>
                  <a:srgbClr val="000000"/>
                </a:solidFill>
                <a:effectLst/>
                <a:latin typeface="Segoe UI"/>
                <a:ea typeface="Times New Roman"/>
                <a:cs typeface="Times New Roman"/>
              </a:rPr>
              <a:t>dialog box. </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dirty="0">
                <a:effectLst/>
                <a:latin typeface="Segoe UI"/>
                <a:ea typeface="Times New Roman"/>
                <a:cs typeface="Times New Roman"/>
              </a:rPr>
              <a:t>In the </a:t>
            </a:r>
            <a:r>
              <a:rPr lang="en-US" sz="1200" b="1" dirty="0">
                <a:effectLst/>
                <a:latin typeface="Segoe UI"/>
                <a:ea typeface="Times New Roman"/>
                <a:cs typeface="Times New Roman"/>
              </a:rPr>
              <a:t>Format Background</a:t>
            </a:r>
            <a:r>
              <a:rPr lang="en-US" sz="1200" dirty="0">
                <a:effectLst/>
                <a:latin typeface="Segoe UI"/>
                <a:ea typeface="Times New Roman"/>
                <a:cs typeface="Times New Roman"/>
              </a:rPr>
              <a:t> dialog box, select </a:t>
            </a:r>
            <a:r>
              <a:rPr lang="en-US" sz="1200" b="1" dirty="0">
                <a:effectLst/>
                <a:latin typeface="Segoe UI"/>
                <a:ea typeface="Times New Roman"/>
                <a:cs typeface="Times New Roman"/>
              </a:rPr>
              <a:t>Fill </a:t>
            </a:r>
            <a:r>
              <a:rPr lang="en-US" sz="1200" dirty="0">
                <a:effectLst/>
                <a:latin typeface="Segoe UI"/>
                <a:ea typeface="Times New Roman"/>
                <a:cs typeface="Times New Roman"/>
              </a:rPr>
              <a:t>in the left pane, under </a:t>
            </a:r>
            <a:r>
              <a:rPr lang="en-US" sz="1200" b="1" dirty="0">
                <a:effectLst/>
                <a:latin typeface="Segoe UI"/>
                <a:ea typeface="Times New Roman"/>
                <a:cs typeface="Times New Roman"/>
              </a:rPr>
              <a:t>Fill</a:t>
            </a:r>
            <a:r>
              <a:rPr lang="en-US" sz="1200" dirty="0">
                <a:effectLst/>
                <a:latin typeface="Segoe UI"/>
                <a:ea typeface="Times New Roman"/>
                <a:cs typeface="Times New Roman"/>
              </a:rPr>
              <a:t> on the right pane select </a:t>
            </a:r>
            <a:r>
              <a:rPr lang="en-US" sz="1200" b="1" dirty="0">
                <a:effectLst/>
                <a:latin typeface="Segoe UI"/>
                <a:ea typeface="Times New Roman"/>
                <a:cs typeface="Times New Roman"/>
              </a:rPr>
              <a:t>Gradient Fill</a:t>
            </a:r>
            <a:r>
              <a:rPr lang="en-US" sz="1200" dirty="0">
                <a:effectLst/>
                <a:latin typeface="Segoe UI"/>
                <a:ea typeface="Times New Roman"/>
                <a:cs typeface="Times New Roman"/>
              </a:rPr>
              <a:t>. </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kern="1200" dirty="0">
                <a:solidFill>
                  <a:srgbClr val="000000"/>
                </a:solidFill>
                <a:effectLst/>
                <a:latin typeface="Segoe UI"/>
                <a:ea typeface="Times New Roman"/>
                <a:cs typeface="Times New Roman"/>
              </a:rPr>
              <a:t>Under </a:t>
            </a:r>
            <a:r>
              <a:rPr lang="en-US" sz="1200" b="1" kern="1200" dirty="0">
                <a:solidFill>
                  <a:srgbClr val="000000"/>
                </a:solidFill>
                <a:effectLst/>
                <a:latin typeface="Segoe UI"/>
                <a:ea typeface="Times New Roman"/>
                <a:cs typeface="Times New Roman"/>
              </a:rPr>
              <a:t>Gradient stops</a:t>
            </a:r>
            <a:r>
              <a:rPr lang="en-US" sz="1200" kern="1200" dirty="0">
                <a:solidFill>
                  <a:srgbClr val="000000"/>
                </a:solidFill>
                <a:effectLst/>
                <a:latin typeface="Segoe UI"/>
                <a:ea typeface="Times New Roman"/>
                <a:cs typeface="Times New Roman"/>
              </a:rPr>
              <a:t>, click </a:t>
            </a:r>
            <a:r>
              <a:rPr lang="en-US" sz="1200" b="1" kern="1200" dirty="0">
                <a:solidFill>
                  <a:srgbClr val="000000"/>
                </a:solidFill>
                <a:effectLst/>
                <a:latin typeface="Segoe UI"/>
                <a:ea typeface="Times New Roman"/>
                <a:cs typeface="Times New Roman"/>
              </a:rPr>
              <a:t>Add gradient stop</a:t>
            </a:r>
            <a:r>
              <a:rPr lang="en-US" sz="1200" kern="1200" dirty="0">
                <a:solidFill>
                  <a:srgbClr val="000000"/>
                </a:solidFill>
                <a:effectLst/>
                <a:latin typeface="Segoe UI"/>
                <a:ea typeface="Times New Roman"/>
                <a:cs typeface="Times New Roman"/>
              </a:rPr>
              <a:t> or </a:t>
            </a:r>
            <a:r>
              <a:rPr lang="en-US" sz="1200" b="1" kern="1200" dirty="0">
                <a:solidFill>
                  <a:srgbClr val="000000"/>
                </a:solidFill>
                <a:effectLst/>
                <a:latin typeface="Segoe UI"/>
                <a:ea typeface="Times New Roman"/>
                <a:cs typeface="Times New Roman"/>
              </a:rPr>
              <a:t>Remove gradient stop</a:t>
            </a:r>
            <a:r>
              <a:rPr lang="en-US" sz="1200" kern="1200" dirty="0">
                <a:solidFill>
                  <a:srgbClr val="000000"/>
                </a:solidFill>
                <a:effectLst/>
                <a:latin typeface="Segoe UI"/>
                <a:ea typeface="Times New Roman"/>
                <a:cs typeface="Times New Roman"/>
              </a:rPr>
              <a:t> until four stops appear on the slider. Customize the gradient stops as follows:</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first stop on the slider, and then do the following:</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35%</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a:t>
            </a:r>
            <a:r>
              <a:rPr lang="en-US" sz="1200" b="1" kern="1200" dirty="0">
                <a:solidFill>
                  <a:srgbClr val="000000"/>
                </a:solidFill>
                <a:effectLst/>
                <a:latin typeface="Segoe UI"/>
                <a:ea typeface="Times New Roman"/>
                <a:cs typeface="Times New Roman"/>
              </a:rPr>
              <a:t> Blue, Accent 1, Lighter 80% </a:t>
            </a:r>
            <a:r>
              <a:rPr lang="en-US" sz="1200" kern="1200" dirty="0">
                <a:solidFill>
                  <a:srgbClr val="000000"/>
                </a:solidFill>
                <a:effectLst/>
                <a:latin typeface="Segoe UI"/>
                <a:ea typeface="Times New Roman"/>
                <a:cs typeface="Times New Roman"/>
              </a:rPr>
              <a:t>(second row, fifth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second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91%</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Blue, Text 2, Lighter 60% </a:t>
            </a:r>
            <a:r>
              <a:rPr lang="en-US" sz="1200" kern="1200" dirty="0">
                <a:solidFill>
                  <a:srgbClr val="000000"/>
                </a:solidFill>
                <a:effectLst/>
                <a:latin typeface="Segoe UI"/>
                <a:ea typeface="Times New Roman"/>
                <a:cs typeface="Times New Roman"/>
              </a:rPr>
              <a:t>(third row, fourth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third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94%</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Dark</a:t>
            </a:r>
            <a:r>
              <a:rPr lang="en-US" sz="1200" kern="1200" dirty="0">
                <a:solidFill>
                  <a:srgbClr val="000000"/>
                </a:solidFill>
                <a:effectLst/>
                <a:latin typeface="Segoe UI"/>
                <a:ea typeface="Times New Roman"/>
                <a:cs typeface="Times New Roman"/>
              </a:rPr>
              <a:t> </a:t>
            </a:r>
            <a:r>
              <a:rPr lang="en-US" sz="1200" b="1" kern="1200" dirty="0">
                <a:solidFill>
                  <a:srgbClr val="000000"/>
                </a:solidFill>
                <a:effectLst/>
                <a:latin typeface="Segoe UI"/>
                <a:ea typeface="Times New Roman"/>
                <a:cs typeface="Times New Roman"/>
              </a:rPr>
              <a:t>Blue, Text 2, Darker 25% </a:t>
            </a:r>
            <a:r>
              <a:rPr lang="en-US" sz="1200" kern="1200" dirty="0">
                <a:solidFill>
                  <a:srgbClr val="000000"/>
                </a:solidFill>
                <a:effectLst/>
                <a:latin typeface="Segoe UI"/>
                <a:ea typeface="Times New Roman"/>
                <a:cs typeface="Times New Roman"/>
              </a:rPr>
              <a:t>(fifth row, fourth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last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97%</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Dark Blue, Text 2, Lighter 40% </a:t>
            </a:r>
            <a:r>
              <a:rPr lang="en-US" sz="1200" kern="1200" dirty="0">
                <a:solidFill>
                  <a:srgbClr val="000000"/>
                </a:solidFill>
                <a:effectLst/>
                <a:latin typeface="Segoe UI"/>
                <a:ea typeface="Times New Roman"/>
                <a:cs typeface="Times New Roman"/>
              </a:rPr>
              <a:t>(fourth row, fourth option from the left).</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dirty="0">
                <a:effectLst/>
                <a:latin typeface="Segoe UI"/>
                <a:ea typeface="Times New Roman"/>
                <a:cs typeface="Times New Roman"/>
              </a:rPr>
              <a:t>Close the </a:t>
            </a:r>
            <a:r>
              <a:rPr lang="en-US" sz="1200" b="1" dirty="0">
                <a:effectLst/>
                <a:latin typeface="Segoe UI"/>
                <a:ea typeface="Times New Roman"/>
                <a:cs typeface="Times New Roman"/>
              </a:rPr>
              <a:t>Format Background</a:t>
            </a:r>
            <a:r>
              <a:rPr lang="en-US" sz="1200" dirty="0">
                <a:effectLst/>
                <a:latin typeface="Segoe UI"/>
                <a:ea typeface="Times New Roman"/>
                <a:cs typeface="Times New Roman"/>
              </a:rPr>
              <a:t> dialog box.</a:t>
            </a:r>
            <a:endParaRPr lang="en-US" sz="1200" dirty="0">
              <a:effectLst/>
              <a:latin typeface="+mn-lt"/>
              <a:ea typeface="Calibri"/>
              <a:cs typeface="Times New Roman"/>
            </a:endParaRPr>
          </a:p>
        </p:txBody>
      </p:sp>
      <p:sp>
        <p:nvSpPr>
          <p:cNvPr id="4" name="Slide Number Placeholder 3"/>
          <p:cNvSpPr>
            <a:spLocks noGrp="1"/>
          </p:cNvSpPr>
          <p:nvPr>
            <p:ph type="sldNum" sz="quarter" idx="10"/>
          </p:nvPr>
        </p:nvSpPr>
        <p:spPr/>
        <p:txBody>
          <a:bodyPr/>
          <a:lstStyle/>
          <a:p>
            <a:fld id="{DEE3E46C-0C00-4EF2-A8A1-A6C2D282E9FF}" type="slidenum">
              <a:rPr lang="en-US" smtClean="0"/>
              <a:pPr/>
              <a:t>1</a:t>
            </a:fld>
            <a:endParaRPr lang="en-US"/>
          </a:p>
        </p:txBody>
      </p:sp>
    </p:spTree>
    <p:extLst>
      <p:ext uri="{BB962C8B-B14F-4D97-AF65-F5344CB8AC3E}">
        <p14:creationId xmlns="" xmlns:p14="http://schemas.microsoft.com/office/powerpoint/2010/main" val="13889666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600"/>
              </a:spcBef>
              <a:spcAft>
                <a:spcPts val="0"/>
              </a:spcAft>
            </a:pPr>
            <a:r>
              <a:rPr lang="en-US" sz="1200" b="1" dirty="0">
                <a:effectLst/>
                <a:latin typeface="Segoe UI"/>
                <a:ea typeface="Calibri"/>
                <a:cs typeface="Times New Roman"/>
              </a:rPr>
              <a:t>Television (High Tech)</a:t>
            </a:r>
            <a:endParaRPr lang="en-US" sz="105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(Intermediate)</a:t>
            </a:r>
            <a:endParaRPr lang="en-US" sz="105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 </a:t>
            </a:r>
            <a:endParaRPr lang="en-US" sz="120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To reproduce the video effects on this slide, do the following:</a:t>
            </a:r>
          </a:p>
          <a:p>
            <a:pPr marL="0" marR="0">
              <a:spcBef>
                <a:spcPts val="600"/>
              </a:spcBef>
              <a:spcAft>
                <a:spcPts val="0"/>
              </a:spcAft>
            </a:pP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Home</a:t>
            </a:r>
            <a:r>
              <a:rPr lang="en-US" sz="1200" dirty="0">
                <a:effectLst/>
                <a:latin typeface="Segoe UI"/>
                <a:ea typeface="Calibri"/>
                <a:cs typeface="Times New Roman"/>
              </a:rPr>
              <a:t> tab, in the </a:t>
            </a:r>
            <a:r>
              <a:rPr lang="en-US" sz="1200" b="1" dirty="0">
                <a:effectLst/>
                <a:latin typeface="Segoe UI"/>
                <a:ea typeface="Calibri"/>
                <a:cs typeface="Times New Roman"/>
              </a:rPr>
              <a:t>Slides</a:t>
            </a:r>
            <a:r>
              <a:rPr lang="en-US" sz="1200" dirty="0">
                <a:effectLst/>
                <a:latin typeface="Segoe UI"/>
                <a:ea typeface="Calibri"/>
                <a:cs typeface="Times New Roman"/>
              </a:rPr>
              <a:t> group, click </a:t>
            </a:r>
            <a:r>
              <a:rPr lang="en-US" sz="1200" b="1" dirty="0">
                <a:effectLst/>
                <a:latin typeface="Segoe UI"/>
                <a:ea typeface="Calibri"/>
                <a:cs typeface="Times New Roman"/>
              </a:rPr>
              <a:t>Layout</a:t>
            </a:r>
            <a:r>
              <a:rPr lang="en-US" sz="1200" dirty="0">
                <a:effectLst/>
                <a:latin typeface="Segoe UI"/>
                <a:ea typeface="Calibri"/>
                <a:cs typeface="Times New Roman"/>
              </a:rPr>
              <a:t>, and then click </a:t>
            </a:r>
            <a:r>
              <a:rPr lang="en-US" sz="1200" b="1" dirty="0">
                <a:effectLst/>
                <a:latin typeface="Segoe UI"/>
                <a:ea typeface="Calibri"/>
                <a:cs typeface="Times New Roman"/>
              </a:rPr>
              <a:t>Blank</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Insert</a:t>
            </a:r>
            <a:r>
              <a:rPr lang="en-US" sz="1200" dirty="0">
                <a:effectLst/>
                <a:latin typeface="Segoe UI"/>
                <a:ea typeface="Calibri"/>
                <a:cs typeface="Times New Roman"/>
              </a:rPr>
              <a:t> tab, in the </a:t>
            </a:r>
            <a:r>
              <a:rPr lang="en-US" sz="1200" b="1" dirty="0">
                <a:effectLst/>
                <a:latin typeface="Segoe UI"/>
                <a:ea typeface="Calibri"/>
                <a:cs typeface="Times New Roman"/>
              </a:rPr>
              <a:t>Images</a:t>
            </a:r>
            <a:r>
              <a:rPr lang="en-US" sz="1200" dirty="0">
                <a:effectLst/>
                <a:latin typeface="Segoe UI"/>
                <a:ea typeface="Calibri"/>
                <a:cs typeface="Times New Roman"/>
              </a:rPr>
              <a:t> group, click </a:t>
            </a:r>
            <a:r>
              <a:rPr lang="en-US" sz="1200" b="1" dirty="0">
                <a:effectLst/>
                <a:latin typeface="Segoe UI"/>
                <a:ea typeface="Calibri"/>
                <a:cs typeface="Times New Roman"/>
              </a:rPr>
              <a:t>Picture</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left pane of the </a:t>
            </a:r>
            <a:r>
              <a:rPr lang="en-US" sz="1200" b="1" dirty="0">
                <a:effectLst/>
                <a:latin typeface="Segoe UI"/>
                <a:ea typeface="Calibri"/>
                <a:cs typeface="Times New Roman"/>
              </a:rPr>
              <a:t>Insert Picture</a:t>
            </a:r>
            <a:r>
              <a:rPr lang="en-US" sz="1200" dirty="0">
                <a:effectLst/>
                <a:latin typeface="Segoe UI"/>
                <a:ea typeface="Calibri"/>
                <a:cs typeface="Times New Roman"/>
              </a:rPr>
              <a:t> dialog box, click the drive or library that contains the picture of the TV. In the right pane of the dialog box, click the picture that you want and then click </a:t>
            </a:r>
            <a:r>
              <a:rPr lang="en-US" sz="1200" b="1" dirty="0">
                <a:effectLst/>
                <a:latin typeface="Segoe UI"/>
                <a:ea typeface="Calibri"/>
                <a:cs typeface="Times New Roman"/>
              </a:rPr>
              <a:t>Insert</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Under </a:t>
            </a:r>
            <a:r>
              <a:rPr lang="en-US" sz="1200" b="1" dirty="0">
                <a:effectLst/>
                <a:latin typeface="Segoe UI"/>
                <a:ea typeface="Calibri"/>
                <a:cs typeface="Times New Roman"/>
              </a:rPr>
              <a:t>Picture Tools</a:t>
            </a:r>
            <a:r>
              <a:rPr lang="en-US" sz="1200" dirty="0">
                <a:effectLst/>
                <a:latin typeface="Segoe UI"/>
                <a:ea typeface="Calibri"/>
                <a:cs typeface="Times New Roman"/>
              </a:rPr>
              <a:t>, on the </a:t>
            </a:r>
            <a:r>
              <a:rPr lang="en-US" sz="1200" b="1" dirty="0">
                <a:effectLst/>
                <a:latin typeface="Segoe UI"/>
                <a:ea typeface="Calibri"/>
                <a:cs typeface="Times New Roman"/>
              </a:rPr>
              <a:t>Format</a:t>
            </a:r>
            <a:r>
              <a:rPr lang="en-US" sz="1200" dirty="0">
                <a:effectLst/>
                <a:latin typeface="Segoe UI"/>
                <a:ea typeface="Calibri"/>
                <a:cs typeface="Times New Roman"/>
              </a:rPr>
              <a:t> tab, in the </a:t>
            </a:r>
            <a:r>
              <a:rPr lang="en-US" sz="1200" b="1" dirty="0">
                <a:effectLst/>
                <a:latin typeface="Segoe UI"/>
                <a:ea typeface="Calibri"/>
                <a:cs typeface="Times New Roman"/>
              </a:rPr>
              <a:t>Adjust</a:t>
            </a:r>
            <a:r>
              <a:rPr lang="en-US" sz="1200" dirty="0">
                <a:effectLst/>
                <a:latin typeface="Segoe UI"/>
                <a:ea typeface="Calibri"/>
                <a:cs typeface="Times New Roman"/>
              </a:rPr>
              <a:t> group, click </a:t>
            </a:r>
            <a:r>
              <a:rPr lang="en-US" sz="1200" b="1" dirty="0">
                <a:effectLst/>
                <a:latin typeface="Segoe UI"/>
                <a:ea typeface="Calibri"/>
                <a:cs typeface="Times New Roman"/>
              </a:rPr>
              <a:t>Remove Background</a:t>
            </a:r>
            <a:r>
              <a:rPr lang="en-US" sz="1200" dirty="0">
                <a:effectLst/>
                <a:latin typeface="Segoe UI"/>
                <a:ea typeface="Calibri"/>
                <a:cs typeface="Times New Roman"/>
              </a:rPr>
              <a:t>, to remove background and television screen from image, do the following:</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Click one of the handles on the marquee lines, drag the line so that it contains the portion of the picture that you wish to keep, and excludes most of the areas you wish to remove (highlighted area will be removed).</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On the</a:t>
            </a:r>
            <a:r>
              <a:rPr lang="en-US" sz="1200" b="1" dirty="0">
                <a:solidFill>
                  <a:srgbClr val="000000"/>
                </a:solidFill>
                <a:effectLst/>
                <a:latin typeface="Segoe UI"/>
                <a:ea typeface="Calibri"/>
                <a:cs typeface="Times New Roman"/>
              </a:rPr>
              <a:t> Background Removal</a:t>
            </a:r>
            <a:r>
              <a:rPr lang="en-US" sz="1200" dirty="0">
                <a:solidFill>
                  <a:srgbClr val="000000"/>
                </a:solidFill>
                <a:effectLst/>
                <a:latin typeface="Segoe UI"/>
                <a:ea typeface="Calibri"/>
                <a:cs typeface="Times New Roman"/>
              </a:rPr>
              <a:t> tab, in the </a:t>
            </a:r>
            <a:r>
              <a:rPr lang="en-US" sz="1200" b="1" dirty="0">
                <a:solidFill>
                  <a:srgbClr val="000000"/>
                </a:solidFill>
                <a:effectLst/>
                <a:latin typeface="Segoe UI"/>
                <a:ea typeface="Calibri"/>
                <a:cs typeface="Times New Roman"/>
              </a:rPr>
              <a:t>Refine</a:t>
            </a:r>
            <a:r>
              <a:rPr lang="en-US" sz="1200" dirty="0">
                <a:solidFill>
                  <a:srgbClr val="000000"/>
                </a:solidFill>
                <a:effectLst/>
                <a:latin typeface="Segoe UI"/>
                <a:ea typeface="Calibri"/>
                <a:cs typeface="Times New Roman"/>
              </a:rPr>
              <a:t> group, click </a:t>
            </a:r>
            <a:r>
              <a:rPr lang="en-US" sz="1200" b="1" dirty="0">
                <a:solidFill>
                  <a:srgbClr val="000000"/>
                </a:solidFill>
                <a:effectLst/>
                <a:latin typeface="Segoe UI"/>
                <a:ea typeface="Calibri"/>
                <a:cs typeface="Times New Roman"/>
              </a:rPr>
              <a:t>Mark areas to Remove</a:t>
            </a:r>
            <a:r>
              <a:rPr lang="en-US" sz="1200" dirty="0">
                <a:solidFill>
                  <a:srgbClr val="000000"/>
                </a:solidFill>
                <a:effectLst/>
                <a:latin typeface="Segoe UI"/>
                <a:ea typeface="Calibri"/>
                <a:cs typeface="Times New Roman"/>
              </a:rPr>
              <a:t>, then click in corner of TV monitor and drag selection in a diagonal line to other corner.</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Select </a:t>
            </a:r>
            <a:r>
              <a:rPr lang="en-US" sz="1200" b="1" dirty="0">
                <a:solidFill>
                  <a:srgbClr val="000000"/>
                </a:solidFill>
                <a:effectLst/>
                <a:latin typeface="Segoe UI"/>
                <a:ea typeface="Calibri"/>
                <a:cs typeface="Times New Roman"/>
              </a:rPr>
              <a:t>Mark Areas to Keep</a:t>
            </a:r>
            <a:r>
              <a:rPr lang="en-US" sz="1200" dirty="0">
                <a:solidFill>
                  <a:srgbClr val="000000"/>
                </a:solidFill>
                <a:effectLst/>
                <a:latin typeface="Segoe UI"/>
                <a:ea typeface="Calibri"/>
                <a:cs typeface="Times New Roman"/>
              </a:rPr>
              <a:t> and/or </a:t>
            </a:r>
            <a:r>
              <a:rPr lang="en-US" sz="1200" b="1" dirty="0">
                <a:solidFill>
                  <a:srgbClr val="000000"/>
                </a:solidFill>
                <a:effectLst/>
                <a:latin typeface="Segoe UI"/>
                <a:ea typeface="Calibri"/>
                <a:cs typeface="Times New Roman"/>
              </a:rPr>
              <a:t>Mark Areas to Remove</a:t>
            </a:r>
            <a:r>
              <a:rPr lang="en-US" sz="1200" dirty="0">
                <a:solidFill>
                  <a:srgbClr val="000000"/>
                </a:solidFill>
                <a:effectLst/>
                <a:latin typeface="Segoe UI"/>
                <a:ea typeface="Calibri"/>
                <a:cs typeface="Times New Roman"/>
              </a:rPr>
              <a:t> to refine selection. </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effectLst/>
                <a:latin typeface="Segoe UI"/>
                <a:ea typeface="Calibri"/>
                <a:cs typeface="Times New Roman"/>
              </a:rPr>
              <a:t>On the </a:t>
            </a:r>
            <a:r>
              <a:rPr lang="en-US" sz="1200" b="1" dirty="0">
                <a:effectLst/>
                <a:latin typeface="Segoe UI"/>
                <a:ea typeface="Calibri"/>
                <a:cs typeface="Times New Roman"/>
              </a:rPr>
              <a:t>Background Removal</a:t>
            </a:r>
            <a:r>
              <a:rPr lang="en-US" sz="1200" dirty="0">
                <a:effectLst/>
                <a:latin typeface="Segoe UI"/>
                <a:ea typeface="Calibri"/>
                <a:cs typeface="Times New Roman"/>
              </a:rPr>
              <a:t> tab, in the </a:t>
            </a:r>
            <a:r>
              <a:rPr lang="en-US" sz="1200" b="1" dirty="0">
                <a:effectLst/>
                <a:latin typeface="Segoe UI"/>
                <a:ea typeface="Calibri"/>
                <a:cs typeface="Times New Roman"/>
              </a:rPr>
              <a:t>Close</a:t>
            </a:r>
            <a:r>
              <a:rPr lang="en-US" sz="1200" dirty="0">
                <a:effectLst/>
                <a:latin typeface="Segoe UI"/>
                <a:ea typeface="Calibri"/>
                <a:cs typeface="Times New Roman"/>
              </a:rPr>
              <a:t> group, select </a:t>
            </a:r>
            <a:r>
              <a:rPr lang="en-US" sz="1200" b="1" dirty="0">
                <a:effectLst/>
                <a:latin typeface="Segoe UI"/>
                <a:ea typeface="Calibri"/>
                <a:cs typeface="Times New Roman"/>
              </a:rPr>
              <a:t>Keep Changes</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Home</a:t>
            </a:r>
            <a:r>
              <a:rPr lang="en-US" sz="1200" dirty="0">
                <a:effectLst/>
                <a:latin typeface="Segoe UI"/>
                <a:ea typeface="Calibri"/>
                <a:cs typeface="Times New Roman"/>
              </a:rPr>
              <a:t> tab, in the </a:t>
            </a:r>
            <a:r>
              <a:rPr lang="en-US" sz="1200" b="1" dirty="0">
                <a:effectLst/>
                <a:latin typeface="Segoe UI"/>
                <a:ea typeface="Calibri"/>
                <a:cs typeface="Times New Roman"/>
              </a:rPr>
              <a:t>Drawing</a:t>
            </a:r>
            <a:r>
              <a:rPr lang="en-US" sz="1200" dirty="0">
                <a:effectLst/>
                <a:latin typeface="Segoe UI"/>
                <a:ea typeface="Calibri"/>
                <a:cs typeface="Times New Roman"/>
              </a:rPr>
              <a:t> group, click </a:t>
            </a:r>
            <a:r>
              <a:rPr lang="en-US" sz="1200" b="1" dirty="0">
                <a:effectLst/>
                <a:latin typeface="Segoe UI"/>
                <a:ea typeface="Calibri"/>
                <a:cs typeface="Times New Roman"/>
              </a:rPr>
              <a:t>Arrange</a:t>
            </a:r>
            <a:r>
              <a:rPr lang="en-US" sz="1200" dirty="0">
                <a:effectLst/>
                <a:latin typeface="Segoe UI"/>
                <a:ea typeface="Calibri"/>
                <a:cs typeface="Times New Roman"/>
              </a:rPr>
              <a:t>, point to </a:t>
            </a:r>
            <a:r>
              <a:rPr lang="en-US" sz="1200" b="1" dirty="0">
                <a:effectLst/>
                <a:latin typeface="Segoe UI"/>
                <a:ea typeface="Calibri"/>
                <a:cs typeface="Times New Roman"/>
              </a:rPr>
              <a:t>Align</a:t>
            </a:r>
            <a:r>
              <a:rPr lang="en-US" sz="1200" dirty="0">
                <a:effectLst/>
                <a:latin typeface="Segoe UI"/>
                <a:ea typeface="Calibri"/>
                <a:cs typeface="Times New Roman"/>
              </a:rPr>
              <a:t> then do the following:</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effectLst/>
                <a:latin typeface="Segoe UI"/>
                <a:ea typeface="Calibri"/>
                <a:cs typeface="Times New Roman"/>
              </a:rPr>
              <a:t>Click </a:t>
            </a:r>
            <a:r>
              <a:rPr lang="en-US" sz="1200" b="1" dirty="0">
                <a:effectLst/>
                <a:latin typeface="Segoe UI"/>
                <a:ea typeface="Calibri"/>
                <a:cs typeface="Times New Roman"/>
              </a:rPr>
              <a:t>Align Middle</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Under </a:t>
            </a:r>
            <a:r>
              <a:rPr lang="en-US" sz="1200" b="1" dirty="0">
                <a:effectLst/>
                <a:latin typeface="Segoe UI"/>
                <a:ea typeface="Calibri"/>
                <a:cs typeface="Times New Roman"/>
              </a:rPr>
              <a:t>Picture Tools</a:t>
            </a:r>
            <a:r>
              <a:rPr lang="en-US" sz="1200" dirty="0">
                <a:effectLst/>
                <a:latin typeface="Segoe UI"/>
                <a:ea typeface="Calibri"/>
                <a:cs typeface="Times New Roman"/>
              </a:rPr>
              <a:t>, on the </a:t>
            </a:r>
            <a:r>
              <a:rPr lang="en-US" sz="1200" b="1" dirty="0">
                <a:effectLst/>
                <a:latin typeface="Segoe UI"/>
                <a:ea typeface="Calibri"/>
                <a:cs typeface="Times New Roman"/>
              </a:rPr>
              <a:t>Format</a:t>
            </a:r>
            <a:r>
              <a:rPr lang="en-US" sz="1200" dirty="0">
                <a:effectLst/>
                <a:latin typeface="Segoe UI"/>
                <a:ea typeface="Calibri"/>
                <a:cs typeface="Times New Roman"/>
              </a:rPr>
              <a:t> tab, in the </a:t>
            </a:r>
            <a:r>
              <a:rPr lang="en-US" sz="1200" b="1" dirty="0">
                <a:effectLst/>
                <a:latin typeface="Segoe UI"/>
                <a:ea typeface="Calibri"/>
                <a:cs typeface="Times New Roman"/>
              </a:rPr>
              <a:t>Picture Styles</a:t>
            </a:r>
            <a:r>
              <a:rPr lang="en-US" sz="1200" dirty="0">
                <a:effectLst/>
                <a:latin typeface="Segoe UI"/>
                <a:ea typeface="Calibri"/>
                <a:cs typeface="Times New Roman"/>
              </a:rPr>
              <a:t> group</a:t>
            </a:r>
            <a:r>
              <a:rPr lang="en-US" sz="1200" kern="1200" dirty="0">
                <a:solidFill>
                  <a:srgbClr val="000000"/>
                </a:solidFill>
                <a:effectLst/>
                <a:latin typeface="Segoe UI"/>
                <a:ea typeface="Times New Roman"/>
                <a:cs typeface="Times New Roman"/>
              </a:rPr>
              <a:t>, click the arrow at the bottom right launching the </a:t>
            </a:r>
            <a:r>
              <a:rPr lang="en-US" sz="1200" b="1" kern="1200" dirty="0">
                <a:solidFill>
                  <a:srgbClr val="000000"/>
                </a:solidFill>
                <a:effectLst/>
                <a:latin typeface="Segoe UI"/>
                <a:ea typeface="Times New Roman"/>
                <a:cs typeface="Times New Roman"/>
              </a:rPr>
              <a:t>Format Picture </a:t>
            </a:r>
            <a:r>
              <a:rPr lang="en-US" sz="1200" kern="1200" dirty="0">
                <a:solidFill>
                  <a:srgbClr val="000000"/>
                </a:solidFill>
                <a:effectLst/>
                <a:latin typeface="Segoe UI"/>
                <a:ea typeface="Times New Roman"/>
                <a:cs typeface="Times New Roman"/>
              </a:rPr>
              <a:t>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In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 select </a:t>
            </a:r>
            <a:r>
              <a:rPr lang="en-US" sz="1200" b="1" kern="1200" dirty="0">
                <a:effectLst/>
                <a:latin typeface="Segoe UI"/>
                <a:ea typeface="Times New Roman"/>
                <a:cs typeface="Times New Roman"/>
              </a:rPr>
              <a:t>Position</a:t>
            </a:r>
            <a:r>
              <a:rPr lang="en-US" sz="1200" kern="1200" dirty="0">
                <a:effectLst/>
                <a:latin typeface="Segoe UI"/>
                <a:ea typeface="Times New Roman"/>
                <a:cs typeface="Times New Roman"/>
              </a:rPr>
              <a:t> in the left pane, under </a:t>
            </a:r>
            <a:r>
              <a:rPr lang="en-US" sz="1200" b="1" kern="1200" dirty="0">
                <a:effectLst/>
                <a:latin typeface="Segoe UI"/>
                <a:ea typeface="Times New Roman"/>
                <a:cs typeface="Times New Roman"/>
              </a:rPr>
              <a:t>Position on slide</a:t>
            </a:r>
            <a:r>
              <a:rPr lang="en-US" sz="1200" kern="1200" dirty="0">
                <a:effectLst/>
                <a:latin typeface="Segoe UI"/>
                <a:ea typeface="Times New Roman"/>
                <a:cs typeface="Times New Roman"/>
              </a:rPr>
              <a:t> in the right pane set the </a:t>
            </a:r>
            <a:r>
              <a:rPr lang="en-US" sz="1200" b="1" kern="1200" dirty="0">
                <a:effectLst/>
                <a:latin typeface="Segoe UI"/>
                <a:ea typeface="Times New Roman"/>
                <a:cs typeface="Times New Roman"/>
              </a:rPr>
              <a:t>Horizontal</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.52”</a:t>
            </a:r>
            <a:r>
              <a:rPr lang="en-US" sz="1200" kern="1200" dirty="0">
                <a:effectLst/>
                <a:latin typeface="Segoe UI"/>
                <a:ea typeface="Times New Roman"/>
                <a:cs typeface="Times New Roman"/>
              </a:rPr>
              <a:t> and the </a:t>
            </a:r>
            <a:r>
              <a:rPr lang="en-US" sz="1200" b="1" kern="1200" dirty="0">
                <a:effectLst/>
                <a:latin typeface="Segoe UI"/>
                <a:ea typeface="Times New Roman"/>
                <a:cs typeface="Times New Roman"/>
              </a:rPr>
              <a:t>Vertical</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.74”</a:t>
            </a:r>
            <a:r>
              <a:rPr lang="en-US" sz="1200" kern="1200" dirty="0">
                <a:effectLst/>
                <a:latin typeface="Segoe UI"/>
                <a:ea typeface="Times New Roman"/>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In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 select </a:t>
            </a:r>
            <a:r>
              <a:rPr lang="en-US" sz="1200" b="1" kern="1200" dirty="0">
                <a:effectLst/>
                <a:latin typeface="Segoe UI"/>
                <a:ea typeface="Times New Roman"/>
                <a:cs typeface="Times New Roman"/>
              </a:rPr>
              <a:t>Size</a:t>
            </a:r>
            <a:r>
              <a:rPr lang="en-US" sz="1200" kern="1200" dirty="0">
                <a:effectLst/>
                <a:latin typeface="Segoe UI"/>
                <a:ea typeface="Times New Roman"/>
                <a:cs typeface="Times New Roman"/>
              </a:rPr>
              <a:t> in the left pane, under </a:t>
            </a:r>
            <a:r>
              <a:rPr lang="en-US" sz="1200" b="1" kern="1200" dirty="0">
                <a:effectLst/>
                <a:latin typeface="Segoe UI"/>
                <a:ea typeface="Times New Roman"/>
                <a:cs typeface="Times New Roman"/>
              </a:rPr>
              <a:t>Size and Rotate</a:t>
            </a:r>
            <a:r>
              <a:rPr lang="en-US" sz="1200" kern="1200" dirty="0">
                <a:effectLst/>
                <a:latin typeface="Segoe UI"/>
                <a:ea typeface="Times New Roman"/>
                <a:cs typeface="Times New Roman"/>
              </a:rPr>
              <a:t> in the right pane set the </a:t>
            </a:r>
            <a:r>
              <a:rPr lang="en-US" sz="1200" b="1" kern="1200" dirty="0">
                <a:effectLst/>
                <a:latin typeface="Segoe UI"/>
                <a:ea typeface="Times New Roman"/>
                <a:cs typeface="Times New Roman"/>
              </a:rPr>
              <a:t>Height</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6.5”</a:t>
            </a:r>
            <a:r>
              <a:rPr lang="en-US" sz="1200" kern="1200" dirty="0">
                <a:effectLst/>
                <a:latin typeface="Segoe UI"/>
                <a:ea typeface="Times New Roman"/>
                <a:cs typeface="Times New Roman"/>
              </a:rPr>
              <a:t> and the </a:t>
            </a:r>
            <a:r>
              <a:rPr lang="en-US" sz="1200" b="1" kern="1200" dirty="0">
                <a:effectLst/>
                <a:latin typeface="Segoe UI"/>
                <a:ea typeface="Times New Roman"/>
                <a:cs typeface="Times New Roman"/>
              </a:rPr>
              <a:t>Width</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8.96”</a:t>
            </a:r>
            <a:r>
              <a:rPr lang="en-US" sz="1200" kern="1200" dirty="0">
                <a:effectLst/>
                <a:latin typeface="Segoe UI"/>
                <a:ea typeface="Times New Roman"/>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Close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Insert</a:t>
            </a:r>
            <a:r>
              <a:rPr lang="en-US" sz="1200" dirty="0">
                <a:effectLst/>
                <a:latin typeface="Segoe UI"/>
                <a:ea typeface="Calibri"/>
                <a:cs typeface="Times New Roman"/>
              </a:rPr>
              <a:t> tab, in the </a:t>
            </a:r>
            <a:r>
              <a:rPr lang="en-US" sz="1200" b="1" dirty="0">
                <a:effectLst/>
                <a:latin typeface="Segoe UI"/>
                <a:ea typeface="Calibri"/>
                <a:cs typeface="Times New Roman"/>
              </a:rPr>
              <a:t>Media</a:t>
            </a:r>
            <a:r>
              <a:rPr lang="en-US" sz="1200" dirty="0">
                <a:effectLst/>
                <a:latin typeface="Segoe UI"/>
                <a:ea typeface="Calibri"/>
                <a:cs typeface="Times New Roman"/>
              </a:rPr>
              <a:t> group, click </a:t>
            </a:r>
            <a:r>
              <a:rPr lang="en-US" sz="1200" b="1" dirty="0">
                <a:effectLst/>
                <a:latin typeface="Segoe UI"/>
                <a:ea typeface="Calibri"/>
                <a:cs typeface="Times New Roman"/>
              </a:rPr>
              <a:t>Video</a:t>
            </a:r>
            <a:r>
              <a:rPr lang="en-US" sz="1200" dirty="0">
                <a:effectLst/>
                <a:latin typeface="Segoe UI"/>
                <a:ea typeface="Calibri"/>
                <a:cs typeface="Times New Roman"/>
              </a:rPr>
              <a:t>, and then click </a:t>
            </a:r>
            <a:r>
              <a:rPr lang="en-US" sz="1200" b="1" dirty="0">
                <a:effectLst/>
                <a:latin typeface="Segoe UI"/>
                <a:ea typeface="Calibri"/>
                <a:cs typeface="Times New Roman"/>
              </a:rPr>
              <a:t>Video from file</a:t>
            </a:r>
            <a:r>
              <a:rPr lang="en-US" sz="1200" dirty="0">
                <a:effectLst/>
                <a:latin typeface="Segoe UI"/>
                <a:ea typeface="Calibri"/>
                <a:cs typeface="Times New Roman"/>
              </a:rPr>
              <a:t>.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left pane of the </a:t>
            </a:r>
            <a:r>
              <a:rPr lang="en-US" sz="1200" b="1" dirty="0">
                <a:effectLst/>
                <a:latin typeface="Segoe UI"/>
                <a:ea typeface="Calibri"/>
                <a:cs typeface="Times New Roman"/>
              </a:rPr>
              <a:t>Insert Video</a:t>
            </a:r>
            <a:r>
              <a:rPr lang="en-US" sz="1200" dirty="0">
                <a:effectLst/>
                <a:latin typeface="Segoe UI"/>
                <a:ea typeface="Calibri"/>
                <a:cs typeface="Times New Roman"/>
              </a:rPr>
              <a:t> dialog box, click the drive or library that contains the video. In the right pane of the dialog box, click the video that you want and then click </a:t>
            </a:r>
            <a:r>
              <a:rPr lang="en-US" sz="1200" b="1" dirty="0">
                <a:effectLst/>
                <a:latin typeface="Segoe UI"/>
                <a:ea typeface="Calibri"/>
                <a:cs typeface="Times New Roman"/>
              </a:rPr>
              <a:t>Insert</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Animations</a:t>
            </a:r>
            <a:r>
              <a:rPr lang="en-US" sz="1200" dirty="0">
                <a:effectLst/>
                <a:latin typeface="Segoe UI"/>
                <a:ea typeface="Calibri"/>
                <a:cs typeface="Times New Roman"/>
              </a:rPr>
              <a:t> tab, in the </a:t>
            </a:r>
            <a:r>
              <a:rPr lang="en-US" sz="1200" b="1" dirty="0">
                <a:effectLst/>
                <a:latin typeface="Segoe UI"/>
                <a:ea typeface="Calibri"/>
                <a:cs typeface="Times New Roman"/>
              </a:rPr>
              <a:t>Animation</a:t>
            </a:r>
            <a:r>
              <a:rPr lang="en-US" sz="1200" dirty="0">
                <a:effectLst/>
                <a:latin typeface="Segoe UI"/>
                <a:ea typeface="Calibri"/>
                <a:cs typeface="Times New Roman"/>
              </a:rPr>
              <a:t> group, select </a:t>
            </a:r>
            <a:r>
              <a:rPr lang="en-US" sz="1200" b="1" dirty="0">
                <a:effectLst/>
                <a:latin typeface="Segoe UI"/>
                <a:ea typeface="Calibri"/>
                <a:cs typeface="Times New Roman"/>
              </a:rPr>
              <a:t>Play</a:t>
            </a:r>
            <a:r>
              <a:rPr lang="en-US" sz="1200" dirty="0">
                <a:effectLst/>
                <a:latin typeface="Segoe UI"/>
                <a:ea typeface="Calibri"/>
                <a:cs typeface="Times New Roman"/>
              </a:rPr>
              <a:t>.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Also on the </a:t>
            </a:r>
            <a:r>
              <a:rPr lang="en-US" sz="1200" b="1" dirty="0">
                <a:effectLst/>
                <a:latin typeface="Segoe UI"/>
                <a:ea typeface="Calibri"/>
                <a:cs typeface="Times New Roman"/>
              </a:rPr>
              <a:t>Animations</a:t>
            </a:r>
            <a:r>
              <a:rPr lang="en-US" sz="1200" dirty="0">
                <a:effectLst/>
                <a:latin typeface="Segoe UI"/>
                <a:ea typeface="Calibri"/>
                <a:cs typeface="Times New Roman"/>
              </a:rPr>
              <a:t> tab, in the </a:t>
            </a:r>
            <a:r>
              <a:rPr lang="en-US" sz="1200" b="1" dirty="0">
                <a:effectLst/>
                <a:latin typeface="Segoe UI"/>
                <a:ea typeface="Calibri"/>
                <a:cs typeface="Times New Roman"/>
              </a:rPr>
              <a:t>Timing</a:t>
            </a:r>
            <a:r>
              <a:rPr lang="en-US" sz="1200" dirty="0">
                <a:effectLst/>
                <a:latin typeface="Segoe UI"/>
                <a:ea typeface="Calibri"/>
                <a:cs typeface="Times New Roman"/>
              </a:rPr>
              <a:t> group, click the arrow to the right of </a:t>
            </a:r>
            <a:r>
              <a:rPr lang="en-US" sz="1200" b="1" dirty="0">
                <a:effectLst/>
                <a:latin typeface="Segoe UI"/>
                <a:ea typeface="Calibri"/>
                <a:cs typeface="Times New Roman"/>
              </a:rPr>
              <a:t>Start</a:t>
            </a:r>
            <a:r>
              <a:rPr lang="en-US" sz="1200" dirty="0">
                <a:effectLst/>
                <a:latin typeface="Segoe UI"/>
                <a:ea typeface="Calibri"/>
                <a:cs typeface="Times New Roman"/>
              </a:rPr>
              <a:t> and select </a:t>
            </a:r>
            <a:r>
              <a:rPr lang="en-US" sz="1200" b="1" dirty="0">
                <a:effectLst/>
                <a:latin typeface="Segoe UI"/>
                <a:ea typeface="Calibri"/>
                <a:cs typeface="Times New Roman"/>
              </a:rPr>
              <a:t>With Previous</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742950" algn="l"/>
              </a:tabLst>
            </a:pPr>
            <a:r>
              <a:rPr lang="en-US" sz="1200" kern="1200" dirty="0">
                <a:solidFill>
                  <a:srgbClr val="000000"/>
                </a:solidFill>
                <a:effectLst/>
                <a:latin typeface="Segoe UI"/>
                <a:ea typeface="Times New Roman"/>
                <a:cs typeface="Times New Roman"/>
              </a:rPr>
              <a:t>With the video selected, under </a:t>
            </a:r>
            <a:r>
              <a:rPr lang="en-US" sz="1200" b="1" kern="1200" dirty="0">
                <a:solidFill>
                  <a:srgbClr val="000000"/>
                </a:solidFill>
                <a:effectLst/>
                <a:latin typeface="Segoe UI"/>
                <a:ea typeface="Times New Roman"/>
                <a:cs typeface="Times New Roman"/>
              </a:rPr>
              <a:t>Video Tools</a:t>
            </a:r>
            <a:r>
              <a:rPr lang="en-US" sz="1200" kern="1200" dirty="0">
                <a:solidFill>
                  <a:srgbClr val="000000"/>
                </a:solidFill>
                <a:effectLst/>
                <a:latin typeface="Segoe UI"/>
                <a:ea typeface="Times New Roman"/>
                <a:cs typeface="Times New Roman"/>
              </a:rPr>
              <a:t>, in the </a:t>
            </a:r>
            <a:r>
              <a:rPr lang="en-US" sz="1200" b="1" kern="1200" dirty="0">
                <a:solidFill>
                  <a:srgbClr val="000000"/>
                </a:solidFill>
                <a:effectLst/>
                <a:latin typeface="Segoe UI"/>
                <a:ea typeface="Times New Roman"/>
                <a:cs typeface="Times New Roman"/>
              </a:rPr>
              <a:t>Format</a:t>
            </a:r>
            <a:r>
              <a:rPr lang="en-US" sz="1200" kern="1200" dirty="0">
                <a:solidFill>
                  <a:srgbClr val="000000"/>
                </a:solidFill>
                <a:effectLst/>
                <a:latin typeface="Segoe UI"/>
                <a:ea typeface="Times New Roman"/>
                <a:cs typeface="Times New Roman"/>
              </a:rPr>
              <a:t> tab, in the bottom right corner of the </a:t>
            </a:r>
            <a:r>
              <a:rPr lang="en-US" sz="1200" b="1" kern="1200" dirty="0">
                <a:solidFill>
                  <a:srgbClr val="000000"/>
                </a:solidFill>
                <a:effectLst/>
                <a:latin typeface="Segoe UI"/>
                <a:ea typeface="Times New Roman"/>
                <a:cs typeface="Times New Roman"/>
              </a:rPr>
              <a:t>Video Styles</a:t>
            </a:r>
            <a:r>
              <a:rPr lang="en-US" sz="1200" kern="1200" dirty="0">
                <a:solidFill>
                  <a:srgbClr val="000000"/>
                </a:solidFill>
                <a:effectLst/>
                <a:latin typeface="Segoe UI"/>
                <a:ea typeface="Times New Roman"/>
                <a:cs typeface="Times New Roman"/>
              </a:rPr>
              <a:t> group, click the arrow opening the </a:t>
            </a:r>
            <a:r>
              <a:rPr lang="en-US" sz="1200" b="1" kern="1200" dirty="0">
                <a:solidFill>
                  <a:srgbClr val="000000"/>
                </a:solidFill>
                <a:effectLst/>
                <a:latin typeface="Segoe UI"/>
                <a:ea typeface="Times New Roman"/>
                <a:cs typeface="Times New Roman"/>
              </a:rPr>
              <a:t>Format Video </a:t>
            </a:r>
            <a:r>
              <a:rPr lang="en-US" sz="1200" kern="1200" dirty="0">
                <a:solidFill>
                  <a:srgbClr val="000000"/>
                </a:solidFill>
                <a:effectLst/>
                <a:latin typeface="Segoe UI"/>
                <a:ea typeface="Times New Roman"/>
                <a:cs typeface="Times New Roman"/>
              </a:rPr>
              <a:t>dialog box.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 click </a:t>
            </a:r>
            <a:r>
              <a:rPr lang="en-US" sz="1200" b="1" dirty="0">
                <a:effectLst/>
                <a:latin typeface="Segoe UI"/>
                <a:ea typeface="Calibri"/>
                <a:cs typeface="Times New Roman"/>
              </a:rPr>
              <a:t>Size</a:t>
            </a:r>
            <a:r>
              <a:rPr lang="en-US" sz="1200" dirty="0">
                <a:effectLst/>
                <a:latin typeface="Segoe UI"/>
                <a:ea typeface="Calibri"/>
                <a:cs typeface="Times New Roman"/>
              </a:rPr>
              <a:t> in the left pane, under </a:t>
            </a:r>
            <a:r>
              <a:rPr lang="en-US" sz="1200" b="1" dirty="0">
                <a:effectLst/>
                <a:latin typeface="Segoe UI"/>
                <a:ea typeface="Calibri"/>
                <a:cs typeface="Times New Roman"/>
              </a:rPr>
              <a:t>Size and Rotate</a:t>
            </a:r>
            <a:r>
              <a:rPr lang="en-US" sz="1200" dirty="0">
                <a:effectLst/>
                <a:latin typeface="Segoe UI"/>
                <a:ea typeface="Calibri"/>
                <a:cs typeface="Times New Roman"/>
              </a:rPr>
              <a:t> in the right pane set the </a:t>
            </a:r>
            <a:r>
              <a:rPr lang="en-US" sz="1200" b="1" dirty="0">
                <a:effectLst/>
                <a:latin typeface="Segoe UI"/>
                <a:ea typeface="Calibri"/>
                <a:cs typeface="Times New Roman"/>
              </a:rPr>
              <a:t>height</a:t>
            </a:r>
            <a:r>
              <a:rPr lang="en-US" sz="1200" dirty="0">
                <a:effectLst/>
                <a:latin typeface="Segoe UI"/>
                <a:ea typeface="Calibri"/>
                <a:cs typeface="Times New Roman"/>
              </a:rPr>
              <a:t> to </a:t>
            </a:r>
            <a:r>
              <a:rPr lang="en-US" sz="1200" b="1" dirty="0">
                <a:effectLst/>
                <a:latin typeface="Segoe UI"/>
                <a:ea typeface="Calibri"/>
                <a:cs typeface="Times New Roman"/>
              </a:rPr>
              <a:t>4.45”</a:t>
            </a:r>
            <a:r>
              <a:rPr lang="en-US" sz="1200" dirty="0">
                <a:effectLst/>
                <a:latin typeface="Segoe UI"/>
                <a:ea typeface="Calibri"/>
                <a:cs typeface="Times New Roman"/>
              </a:rPr>
              <a:t> and the </a:t>
            </a:r>
            <a:r>
              <a:rPr lang="en-US" sz="1200" b="1" dirty="0">
                <a:effectLst/>
                <a:latin typeface="Segoe UI"/>
                <a:ea typeface="Calibri"/>
                <a:cs typeface="Times New Roman"/>
              </a:rPr>
              <a:t>Width</a:t>
            </a:r>
            <a:r>
              <a:rPr lang="en-US" sz="1200" dirty="0">
                <a:effectLst/>
                <a:latin typeface="Segoe UI"/>
                <a:ea typeface="Calibri"/>
                <a:cs typeface="Times New Roman"/>
              </a:rPr>
              <a:t> to </a:t>
            </a:r>
            <a:r>
              <a:rPr lang="en-US" sz="1200" b="1" dirty="0">
                <a:effectLst/>
                <a:latin typeface="Segoe UI"/>
                <a:ea typeface="Calibri"/>
                <a:cs typeface="Times New Roman"/>
              </a:rPr>
              <a:t>7.91”</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 click </a:t>
            </a:r>
            <a:r>
              <a:rPr lang="en-US" sz="1200" b="1" dirty="0">
                <a:effectLst/>
                <a:latin typeface="Segoe UI"/>
                <a:ea typeface="Calibri"/>
                <a:cs typeface="Times New Roman"/>
              </a:rPr>
              <a:t>Position </a:t>
            </a:r>
            <a:r>
              <a:rPr lang="en-US" sz="1200" dirty="0">
                <a:effectLst/>
                <a:latin typeface="Segoe UI"/>
                <a:ea typeface="Calibri"/>
                <a:cs typeface="Times New Roman"/>
              </a:rPr>
              <a:t>in the left pane, under </a:t>
            </a:r>
            <a:r>
              <a:rPr lang="en-US" sz="1200" b="1" dirty="0">
                <a:effectLst/>
                <a:latin typeface="Segoe UI"/>
                <a:ea typeface="Calibri"/>
                <a:cs typeface="Times New Roman"/>
              </a:rPr>
              <a:t>Position on Slide</a:t>
            </a:r>
            <a:r>
              <a:rPr lang="en-US" sz="1200" dirty="0">
                <a:effectLst/>
                <a:latin typeface="Segoe UI"/>
                <a:ea typeface="Calibri"/>
                <a:cs typeface="Times New Roman"/>
              </a:rPr>
              <a:t> in the right pane set </a:t>
            </a:r>
            <a:r>
              <a:rPr lang="en-US" sz="1200" b="1" dirty="0">
                <a:effectLst/>
                <a:latin typeface="Segoe UI"/>
                <a:ea typeface="Calibri"/>
                <a:cs typeface="Times New Roman"/>
              </a:rPr>
              <a:t>Horizontal</a:t>
            </a:r>
            <a:r>
              <a:rPr lang="en-US" sz="1200" dirty="0">
                <a:effectLst/>
                <a:latin typeface="Segoe UI"/>
                <a:ea typeface="Calibri"/>
                <a:cs typeface="Times New Roman"/>
              </a:rPr>
              <a:t> to </a:t>
            </a:r>
            <a:r>
              <a:rPr lang="en-US" sz="1200" b="1" dirty="0">
                <a:effectLst/>
                <a:latin typeface="Segoe UI"/>
                <a:ea typeface="Calibri"/>
                <a:cs typeface="Times New Roman"/>
              </a:rPr>
              <a:t>1.04”</a:t>
            </a:r>
            <a:r>
              <a:rPr lang="en-US" sz="1200" dirty="0">
                <a:effectLst/>
                <a:latin typeface="Segoe UI"/>
                <a:ea typeface="Calibri"/>
                <a:cs typeface="Times New Roman"/>
              </a:rPr>
              <a:t> and the </a:t>
            </a:r>
            <a:r>
              <a:rPr lang="en-US" sz="1200" b="1" dirty="0">
                <a:effectLst/>
                <a:latin typeface="Segoe UI"/>
                <a:ea typeface="Calibri"/>
                <a:cs typeface="Times New Roman"/>
              </a:rPr>
              <a:t>Vertical</a:t>
            </a:r>
            <a:r>
              <a:rPr lang="en-US" sz="1200" dirty="0">
                <a:effectLst/>
                <a:latin typeface="Segoe UI"/>
                <a:ea typeface="Calibri"/>
                <a:cs typeface="Times New Roman"/>
              </a:rPr>
              <a:t> to </a:t>
            </a:r>
            <a:r>
              <a:rPr lang="en-US" sz="1200" b="1" dirty="0">
                <a:effectLst/>
                <a:latin typeface="Segoe UI"/>
                <a:ea typeface="Calibri"/>
                <a:cs typeface="Times New Roman"/>
              </a:rPr>
              <a:t>1.27”</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Close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solidFill>
                  <a:srgbClr val="000000"/>
                </a:solidFill>
                <a:effectLst/>
                <a:latin typeface="Segoe UI"/>
                <a:ea typeface="Calibri"/>
                <a:cs typeface="Times New Roman"/>
              </a:rPr>
              <a:t>Select the video and under </a:t>
            </a:r>
            <a:r>
              <a:rPr lang="en-US" sz="1200" b="1" dirty="0">
                <a:solidFill>
                  <a:srgbClr val="000000"/>
                </a:solidFill>
                <a:effectLst/>
                <a:latin typeface="Segoe UI"/>
                <a:ea typeface="Calibri"/>
                <a:cs typeface="Times New Roman"/>
              </a:rPr>
              <a:t>Video Tools</a:t>
            </a:r>
            <a:r>
              <a:rPr lang="en-US" sz="1200" dirty="0">
                <a:solidFill>
                  <a:srgbClr val="000000"/>
                </a:solidFill>
                <a:effectLst/>
                <a:latin typeface="Segoe UI"/>
                <a:ea typeface="Calibri"/>
                <a:cs typeface="Times New Roman"/>
              </a:rPr>
              <a:t>, on the </a:t>
            </a:r>
            <a:r>
              <a:rPr lang="en-US" sz="1200" b="1" dirty="0">
                <a:solidFill>
                  <a:srgbClr val="000000"/>
                </a:solidFill>
                <a:effectLst/>
                <a:latin typeface="Segoe UI"/>
                <a:ea typeface="Calibri"/>
                <a:cs typeface="Times New Roman"/>
              </a:rPr>
              <a:t>Format</a:t>
            </a:r>
            <a:r>
              <a:rPr lang="en-US" sz="1200" dirty="0">
                <a:solidFill>
                  <a:srgbClr val="000000"/>
                </a:solidFill>
                <a:effectLst/>
                <a:latin typeface="Segoe UI"/>
                <a:ea typeface="Calibri"/>
                <a:cs typeface="Times New Roman"/>
              </a:rPr>
              <a:t> tab, in the </a:t>
            </a:r>
            <a:r>
              <a:rPr lang="en-US" sz="1200" b="1" dirty="0">
                <a:solidFill>
                  <a:srgbClr val="000000"/>
                </a:solidFill>
                <a:effectLst/>
                <a:latin typeface="Segoe UI"/>
                <a:ea typeface="Calibri"/>
                <a:cs typeface="Times New Roman"/>
              </a:rPr>
              <a:t>Arrange</a:t>
            </a:r>
            <a:r>
              <a:rPr lang="en-US" sz="1200" dirty="0">
                <a:solidFill>
                  <a:srgbClr val="000000"/>
                </a:solidFill>
                <a:effectLst/>
                <a:latin typeface="Segoe UI"/>
                <a:ea typeface="Calibri"/>
                <a:cs typeface="Times New Roman"/>
              </a:rPr>
              <a:t> group, click </a:t>
            </a:r>
            <a:r>
              <a:rPr lang="en-US" sz="1200" b="1" dirty="0">
                <a:solidFill>
                  <a:srgbClr val="000000"/>
                </a:solidFill>
                <a:effectLst/>
                <a:latin typeface="Segoe UI"/>
                <a:ea typeface="Calibri"/>
                <a:cs typeface="Times New Roman"/>
              </a:rPr>
              <a:t>Send Backward</a:t>
            </a:r>
            <a:r>
              <a:rPr lang="en-US" sz="1200" dirty="0">
                <a:solidFill>
                  <a:srgbClr val="000000"/>
                </a:solidFill>
                <a:effectLst/>
                <a:latin typeface="Segoe UI"/>
                <a:ea typeface="Calibri"/>
                <a:cs typeface="Times New Roman"/>
              </a:rPr>
              <a:t>, and then select </a:t>
            </a:r>
            <a:r>
              <a:rPr lang="en-US" sz="1200" b="1" dirty="0">
                <a:solidFill>
                  <a:srgbClr val="000000"/>
                </a:solidFill>
                <a:effectLst/>
                <a:latin typeface="Segoe UI"/>
                <a:ea typeface="Calibri"/>
                <a:cs typeface="Times New Roman"/>
              </a:rPr>
              <a:t>Send to Back</a:t>
            </a:r>
            <a:r>
              <a:rPr lang="en-US" sz="1200" dirty="0">
                <a:solidFill>
                  <a:srgbClr val="000000"/>
                </a:solidFill>
                <a:effectLst/>
                <a:latin typeface="Segoe UI"/>
                <a:ea typeface="Calibri"/>
                <a:cs typeface="Times New Roman"/>
              </a:rPr>
              <a:t>.</a:t>
            </a:r>
            <a:endParaRPr lang="en-US" sz="1200" dirty="0">
              <a:effectLst/>
              <a:latin typeface="+mn-lt"/>
              <a:ea typeface="Calibri"/>
              <a:cs typeface="Times New Roman"/>
            </a:endParaRPr>
          </a:p>
          <a:p>
            <a:pPr marL="514350" marR="0">
              <a:spcBef>
                <a:spcPts val="600"/>
              </a:spcBef>
              <a:spcAft>
                <a:spcPts val="0"/>
              </a:spcAft>
            </a:pPr>
            <a:r>
              <a:rPr lang="en-US" sz="1200" dirty="0">
                <a:effectLst/>
                <a:latin typeface="Segoe UI"/>
                <a:ea typeface="Calibri"/>
                <a:cs typeface="Times New Roman"/>
              </a:rPr>
              <a:t> </a:t>
            </a:r>
            <a:endParaRPr lang="en-US" sz="120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To reproduce the background effects on this slide, do the following:</a:t>
            </a:r>
          </a:p>
          <a:p>
            <a:pPr marL="0" marR="0">
              <a:spcBef>
                <a:spcPts val="600"/>
              </a:spcBef>
              <a:spcAft>
                <a:spcPts val="0"/>
              </a:spcAft>
            </a:pP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kern="1200" dirty="0">
                <a:solidFill>
                  <a:srgbClr val="000000"/>
                </a:solidFill>
                <a:effectLst/>
                <a:latin typeface="Segoe UI"/>
                <a:ea typeface="Times New Roman"/>
                <a:cs typeface="Times New Roman"/>
              </a:rPr>
              <a:t>On the </a:t>
            </a:r>
            <a:r>
              <a:rPr lang="en-US" sz="1200" b="1" kern="1200" dirty="0">
                <a:solidFill>
                  <a:srgbClr val="000000"/>
                </a:solidFill>
                <a:effectLst/>
                <a:latin typeface="Segoe UI"/>
                <a:ea typeface="Times New Roman"/>
                <a:cs typeface="Times New Roman"/>
              </a:rPr>
              <a:t>Design</a:t>
            </a:r>
            <a:r>
              <a:rPr lang="en-US" sz="1200" kern="1200" dirty="0">
                <a:solidFill>
                  <a:srgbClr val="000000"/>
                </a:solidFill>
                <a:effectLst/>
                <a:latin typeface="Segoe UI"/>
                <a:ea typeface="Times New Roman"/>
                <a:cs typeface="Times New Roman"/>
              </a:rPr>
              <a:t> tab, in the bottom right corner of the </a:t>
            </a:r>
            <a:r>
              <a:rPr lang="en-US" sz="1200" b="1" kern="1200" dirty="0">
                <a:solidFill>
                  <a:srgbClr val="000000"/>
                </a:solidFill>
                <a:effectLst/>
                <a:latin typeface="Segoe UI"/>
                <a:ea typeface="Times New Roman"/>
                <a:cs typeface="Times New Roman"/>
              </a:rPr>
              <a:t>Background</a:t>
            </a:r>
            <a:r>
              <a:rPr lang="en-US" sz="1200" kern="1200" dirty="0">
                <a:solidFill>
                  <a:srgbClr val="000000"/>
                </a:solidFill>
                <a:effectLst/>
                <a:latin typeface="Segoe UI"/>
                <a:ea typeface="Times New Roman"/>
                <a:cs typeface="Times New Roman"/>
              </a:rPr>
              <a:t> group, click the arrow at the bottom right launching the </a:t>
            </a:r>
            <a:r>
              <a:rPr lang="en-US" sz="1200" b="1" kern="1200" dirty="0">
                <a:solidFill>
                  <a:srgbClr val="000000"/>
                </a:solidFill>
                <a:effectLst/>
                <a:latin typeface="Segoe UI"/>
                <a:ea typeface="Times New Roman"/>
                <a:cs typeface="Times New Roman"/>
              </a:rPr>
              <a:t>Format Background </a:t>
            </a:r>
            <a:r>
              <a:rPr lang="en-US" sz="1200" kern="1200" dirty="0">
                <a:solidFill>
                  <a:srgbClr val="000000"/>
                </a:solidFill>
                <a:effectLst/>
                <a:latin typeface="Segoe UI"/>
                <a:ea typeface="Times New Roman"/>
                <a:cs typeface="Times New Roman"/>
              </a:rPr>
              <a:t>dialog box. </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dirty="0">
                <a:effectLst/>
                <a:latin typeface="Segoe UI"/>
                <a:ea typeface="Times New Roman"/>
                <a:cs typeface="Times New Roman"/>
              </a:rPr>
              <a:t>In the </a:t>
            </a:r>
            <a:r>
              <a:rPr lang="en-US" sz="1200" b="1" dirty="0">
                <a:effectLst/>
                <a:latin typeface="Segoe UI"/>
                <a:ea typeface="Times New Roman"/>
                <a:cs typeface="Times New Roman"/>
              </a:rPr>
              <a:t>Format Background</a:t>
            </a:r>
            <a:r>
              <a:rPr lang="en-US" sz="1200" dirty="0">
                <a:effectLst/>
                <a:latin typeface="Segoe UI"/>
                <a:ea typeface="Times New Roman"/>
                <a:cs typeface="Times New Roman"/>
              </a:rPr>
              <a:t> dialog box, select </a:t>
            </a:r>
            <a:r>
              <a:rPr lang="en-US" sz="1200" b="1" dirty="0">
                <a:effectLst/>
                <a:latin typeface="Segoe UI"/>
                <a:ea typeface="Times New Roman"/>
                <a:cs typeface="Times New Roman"/>
              </a:rPr>
              <a:t>Fill </a:t>
            </a:r>
            <a:r>
              <a:rPr lang="en-US" sz="1200" dirty="0">
                <a:effectLst/>
                <a:latin typeface="Segoe UI"/>
                <a:ea typeface="Times New Roman"/>
                <a:cs typeface="Times New Roman"/>
              </a:rPr>
              <a:t>in the left pane, under </a:t>
            </a:r>
            <a:r>
              <a:rPr lang="en-US" sz="1200" b="1" dirty="0">
                <a:effectLst/>
                <a:latin typeface="Segoe UI"/>
                <a:ea typeface="Times New Roman"/>
                <a:cs typeface="Times New Roman"/>
              </a:rPr>
              <a:t>Fill</a:t>
            </a:r>
            <a:r>
              <a:rPr lang="en-US" sz="1200" dirty="0">
                <a:effectLst/>
                <a:latin typeface="Segoe UI"/>
                <a:ea typeface="Times New Roman"/>
                <a:cs typeface="Times New Roman"/>
              </a:rPr>
              <a:t> on the right pane select </a:t>
            </a:r>
            <a:r>
              <a:rPr lang="en-US" sz="1200" b="1" dirty="0">
                <a:effectLst/>
                <a:latin typeface="Segoe UI"/>
                <a:ea typeface="Times New Roman"/>
                <a:cs typeface="Times New Roman"/>
              </a:rPr>
              <a:t>Gradient Fill</a:t>
            </a:r>
            <a:r>
              <a:rPr lang="en-US" sz="1200" dirty="0">
                <a:effectLst/>
                <a:latin typeface="Segoe UI"/>
                <a:ea typeface="Times New Roman"/>
                <a:cs typeface="Times New Roman"/>
              </a:rPr>
              <a:t>. </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kern="1200" dirty="0">
                <a:solidFill>
                  <a:srgbClr val="000000"/>
                </a:solidFill>
                <a:effectLst/>
                <a:latin typeface="Segoe UI"/>
                <a:ea typeface="Times New Roman"/>
                <a:cs typeface="Times New Roman"/>
              </a:rPr>
              <a:t>Under </a:t>
            </a:r>
            <a:r>
              <a:rPr lang="en-US" sz="1200" b="1" kern="1200" dirty="0">
                <a:solidFill>
                  <a:srgbClr val="000000"/>
                </a:solidFill>
                <a:effectLst/>
                <a:latin typeface="Segoe UI"/>
                <a:ea typeface="Times New Roman"/>
                <a:cs typeface="Times New Roman"/>
              </a:rPr>
              <a:t>Gradient stops</a:t>
            </a:r>
            <a:r>
              <a:rPr lang="en-US" sz="1200" kern="1200" dirty="0">
                <a:solidFill>
                  <a:srgbClr val="000000"/>
                </a:solidFill>
                <a:effectLst/>
                <a:latin typeface="Segoe UI"/>
                <a:ea typeface="Times New Roman"/>
                <a:cs typeface="Times New Roman"/>
              </a:rPr>
              <a:t>, click </a:t>
            </a:r>
            <a:r>
              <a:rPr lang="en-US" sz="1200" b="1" kern="1200" dirty="0">
                <a:solidFill>
                  <a:srgbClr val="000000"/>
                </a:solidFill>
                <a:effectLst/>
                <a:latin typeface="Segoe UI"/>
                <a:ea typeface="Times New Roman"/>
                <a:cs typeface="Times New Roman"/>
              </a:rPr>
              <a:t>Add gradient stop</a:t>
            </a:r>
            <a:r>
              <a:rPr lang="en-US" sz="1200" kern="1200" dirty="0">
                <a:solidFill>
                  <a:srgbClr val="000000"/>
                </a:solidFill>
                <a:effectLst/>
                <a:latin typeface="Segoe UI"/>
                <a:ea typeface="Times New Roman"/>
                <a:cs typeface="Times New Roman"/>
              </a:rPr>
              <a:t> or </a:t>
            </a:r>
            <a:r>
              <a:rPr lang="en-US" sz="1200" b="1" kern="1200" dirty="0">
                <a:solidFill>
                  <a:srgbClr val="000000"/>
                </a:solidFill>
                <a:effectLst/>
                <a:latin typeface="Segoe UI"/>
                <a:ea typeface="Times New Roman"/>
                <a:cs typeface="Times New Roman"/>
              </a:rPr>
              <a:t>Remove gradient stop</a:t>
            </a:r>
            <a:r>
              <a:rPr lang="en-US" sz="1200" kern="1200" dirty="0">
                <a:solidFill>
                  <a:srgbClr val="000000"/>
                </a:solidFill>
                <a:effectLst/>
                <a:latin typeface="Segoe UI"/>
                <a:ea typeface="Times New Roman"/>
                <a:cs typeface="Times New Roman"/>
              </a:rPr>
              <a:t> until four stops appear on the slider. Customize the gradient stops as follows:</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first stop on the slider, and then do the following:</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35%</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a:t>
            </a:r>
            <a:r>
              <a:rPr lang="en-US" sz="1200" b="1" kern="1200" dirty="0">
                <a:solidFill>
                  <a:srgbClr val="000000"/>
                </a:solidFill>
                <a:effectLst/>
                <a:latin typeface="Segoe UI"/>
                <a:ea typeface="Times New Roman"/>
                <a:cs typeface="Times New Roman"/>
              </a:rPr>
              <a:t> Blue, Accent 1, Lighter 80% </a:t>
            </a:r>
            <a:r>
              <a:rPr lang="en-US" sz="1200" kern="1200" dirty="0">
                <a:solidFill>
                  <a:srgbClr val="000000"/>
                </a:solidFill>
                <a:effectLst/>
                <a:latin typeface="Segoe UI"/>
                <a:ea typeface="Times New Roman"/>
                <a:cs typeface="Times New Roman"/>
              </a:rPr>
              <a:t>(second row, fifth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second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91%</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Blue, Text 2, Lighter 60% </a:t>
            </a:r>
            <a:r>
              <a:rPr lang="en-US" sz="1200" kern="1200" dirty="0">
                <a:solidFill>
                  <a:srgbClr val="000000"/>
                </a:solidFill>
                <a:effectLst/>
                <a:latin typeface="Segoe UI"/>
                <a:ea typeface="Times New Roman"/>
                <a:cs typeface="Times New Roman"/>
              </a:rPr>
              <a:t>(third row, fourth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third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94%</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Dark</a:t>
            </a:r>
            <a:r>
              <a:rPr lang="en-US" sz="1200" kern="1200" dirty="0">
                <a:solidFill>
                  <a:srgbClr val="000000"/>
                </a:solidFill>
                <a:effectLst/>
                <a:latin typeface="Segoe UI"/>
                <a:ea typeface="Times New Roman"/>
                <a:cs typeface="Times New Roman"/>
              </a:rPr>
              <a:t> </a:t>
            </a:r>
            <a:r>
              <a:rPr lang="en-US" sz="1200" b="1" kern="1200" dirty="0">
                <a:solidFill>
                  <a:srgbClr val="000000"/>
                </a:solidFill>
                <a:effectLst/>
                <a:latin typeface="Segoe UI"/>
                <a:ea typeface="Times New Roman"/>
                <a:cs typeface="Times New Roman"/>
              </a:rPr>
              <a:t>Blue, Text 2, Darker 25% </a:t>
            </a:r>
            <a:r>
              <a:rPr lang="en-US" sz="1200" kern="1200" dirty="0">
                <a:solidFill>
                  <a:srgbClr val="000000"/>
                </a:solidFill>
                <a:effectLst/>
                <a:latin typeface="Segoe UI"/>
                <a:ea typeface="Times New Roman"/>
                <a:cs typeface="Times New Roman"/>
              </a:rPr>
              <a:t>(fifth row, fourth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last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97%</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Dark Blue, Text 2, Lighter 40% </a:t>
            </a:r>
            <a:r>
              <a:rPr lang="en-US" sz="1200" kern="1200" dirty="0">
                <a:solidFill>
                  <a:srgbClr val="000000"/>
                </a:solidFill>
                <a:effectLst/>
                <a:latin typeface="Segoe UI"/>
                <a:ea typeface="Times New Roman"/>
                <a:cs typeface="Times New Roman"/>
              </a:rPr>
              <a:t>(fourth row, fourth option from the left).</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dirty="0">
                <a:effectLst/>
                <a:latin typeface="Segoe UI"/>
                <a:ea typeface="Times New Roman"/>
                <a:cs typeface="Times New Roman"/>
              </a:rPr>
              <a:t>Close the </a:t>
            </a:r>
            <a:r>
              <a:rPr lang="en-US" sz="1200" b="1" dirty="0">
                <a:effectLst/>
                <a:latin typeface="Segoe UI"/>
                <a:ea typeface="Times New Roman"/>
                <a:cs typeface="Times New Roman"/>
              </a:rPr>
              <a:t>Format Background</a:t>
            </a:r>
            <a:r>
              <a:rPr lang="en-US" sz="1200" dirty="0">
                <a:effectLst/>
                <a:latin typeface="Segoe UI"/>
                <a:ea typeface="Times New Roman"/>
                <a:cs typeface="Times New Roman"/>
              </a:rPr>
              <a:t> dialog box.</a:t>
            </a:r>
            <a:endParaRPr lang="en-US" sz="1200" dirty="0">
              <a:effectLst/>
              <a:latin typeface="+mn-lt"/>
              <a:ea typeface="Calibri"/>
              <a:cs typeface="Times New Roman"/>
            </a:endParaRPr>
          </a:p>
        </p:txBody>
      </p:sp>
      <p:sp>
        <p:nvSpPr>
          <p:cNvPr id="4" name="Slide Number Placeholder 3"/>
          <p:cNvSpPr>
            <a:spLocks noGrp="1"/>
          </p:cNvSpPr>
          <p:nvPr>
            <p:ph type="sldNum" sz="quarter" idx="10"/>
          </p:nvPr>
        </p:nvSpPr>
        <p:spPr/>
        <p:txBody>
          <a:bodyPr/>
          <a:lstStyle/>
          <a:p>
            <a:fld id="{DEE3E46C-0C00-4EF2-A8A1-A6C2D282E9FF}" type="slidenum">
              <a:rPr lang="en-US" smtClean="0"/>
              <a:pPr/>
              <a:t>10</a:t>
            </a:fld>
            <a:endParaRPr lang="en-US"/>
          </a:p>
        </p:txBody>
      </p:sp>
    </p:spTree>
    <p:extLst>
      <p:ext uri="{BB962C8B-B14F-4D97-AF65-F5344CB8AC3E}">
        <p14:creationId xmlns="" xmlns:p14="http://schemas.microsoft.com/office/powerpoint/2010/main" val="31701372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600"/>
              </a:spcBef>
              <a:spcAft>
                <a:spcPts val="0"/>
              </a:spcAft>
            </a:pPr>
            <a:r>
              <a:rPr lang="en-US" sz="1200" b="1" dirty="0">
                <a:effectLst/>
                <a:latin typeface="Segoe UI"/>
                <a:ea typeface="Calibri"/>
                <a:cs typeface="Times New Roman"/>
              </a:rPr>
              <a:t>Television (High Tech)</a:t>
            </a:r>
            <a:endParaRPr lang="en-US" sz="105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(Intermediate)</a:t>
            </a:r>
            <a:endParaRPr lang="en-US" sz="105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 </a:t>
            </a:r>
            <a:endParaRPr lang="en-US" sz="120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To reproduce the video effects on this slide, do the following:</a:t>
            </a:r>
          </a:p>
          <a:p>
            <a:pPr marL="0" marR="0">
              <a:spcBef>
                <a:spcPts val="600"/>
              </a:spcBef>
              <a:spcAft>
                <a:spcPts val="0"/>
              </a:spcAft>
            </a:pP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Home</a:t>
            </a:r>
            <a:r>
              <a:rPr lang="en-US" sz="1200" dirty="0">
                <a:effectLst/>
                <a:latin typeface="Segoe UI"/>
                <a:ea typeface="Calibri"/>
                <a:cs typeface="Times New Roman"/>
              </a:rPr>
              <a:t> tab, in the </a:t>
            </a:r>
            <a:r>
              <a:rPr lang="en-US" sz="1200" b="1" dirty="0">
                <a:effectLst/>
                <a:latin typeface="Segoe UI"/>
                <a:ea typeface="Calibri"/>
                <a:cs typeface="Times New Roman"/>
              </a:rPr>
              <a:t>Slides</a:t>
            </a:r>
            <a:r>
              <a:rPr lang="en-US" sz="1200" dirty="0">
                <a:effectLst/>
                <a:latin typeface="Segoe UI"/>
                <a:ea typeface="Calibri"/>
                <a:cs typeface="Times New Roman"/>
              </a:rPr>
              <a:t> group, click </a:t>
            </a:r>
            <a:r>
              <a:rPr lang="en-US" sz="1200" b="1" dirty="0">
                <a:effectLst/>
                <a:latin typeface="Segoe UI"/>
                <a:ea typeface="Calibri"/>
                <a:cs typeface="Times New Roman"/>
              </a:rPr>
              <a:t>Layout</a:t>
            </a:r>
            <a:r>
              <a:rPr lang="en-US" sz="1200" dirty="0">
                <a:effectLst/>
                <a:latin typeface="Segoe UI"/>
                <a:ea typeface="Calibri"/>
                <a:cs typeface="Times New Roman"/>
              </a:rPr>
              <a:t>, and then click </a:t>
            </a:r>
            <a:r>
              <a:rPr lang="en-US" sz="1200" b="1" dirty="0">
                <a:effectLst/>
                <a:latin typeface="Segoe UI"/>
                <a:ea typeface="Calibri"/>
                <a:cs typeface="Times New Roman"/>
              </a:rPr>
              <a:t>Blank</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Insert</a:t>
            </a:r>
            <a:r>
              <a:rPr lang="en-US" sz="1200" dirty="0">
                <a:effectLst/>
                <a:latin typeface="Segoe UI"/>
                <a:ea typeface="Calibri"/>
                <a:cs typeface="Times New Roman"/>
              </a:rPr>
              <a:t> tab, in the </a:t>
            </a:r>
            <a:r>
              <a:rPr lang="en-US" sz="1200" b="1" dirty="0">
                <a:effectLst/>
                <a:latin typeface="Segoe UI"/>
                <a:ea typeface="Calibri"/>
                <a:cs typeface="Times New Roman"/>
              </a:rPr>
              <a:t>Images</a:t>
            </a:r>
            <a:r>
              <a:rPr lang="en-US" sz="1200" dirty="0">
                <a:effectLst/>
                <a:latin typeface="Segoe UI"/>
                <a:ea typeface="Calibri"/>
                <a:cs typeface="Times New Roman"/>
              </a:rPr>
              <a:t> group, click </a:t>
            </a:r>
            <a:r>
              <a:rPr lang="en-US" sz="1200" b="1" dirty="0">
                <a:effectLst/>
                <a:latin typeface="Segoe UI"/>
                <a:ea typeface="Calibri"/>
                <a:cs typeface="Times New Roman"/>
              </a:rPr>
              <a:t>Picture</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left pane of the </a:t>
            </a:r>
            <a:r>
              <a:rPr lang="en-US" sz="1200" b="1" dirty="0">
                <a:effectLst/>
                <a:latin typeface="Segoe UI"/>
                <a:ea typeface="Calibri"/>
                <a:cs typeface="Times New Roman"/>
              </a:rPr>
              <a:t>Insert Picture</a:t>
            </a:r>
            <a:r>
              <a:rPr lang="en-US" sz="1200" dirty="0">
                <a:effectLst/>
                <a:latin typeface="Segoe UI"/>
                <a:ea typeface="Calibri"/>
                <a:cs typeface="Times New Roman"/>
              </a:rPr>
              <a:t> dialog box, click the drive or library that contains the picture of the TV. In the right pane of the dialog box, click the picture that you want and then click </a:t>
            </a:r>
            <a:r>
              <a:rPr lang="en-US" sz="1200" b="1" dirty="0">
                <a:effectLst/>
                <a:latin typeface="Segoe UI"/>
                <a:ea typeface="Calibri"/>
                <a:cs typeface="Times New Roman"/>
              </a:rPr>
              <a:t>Insert</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Under </a:t>
            </a:r>
            <a:r>
              <a:rPr lang="en-US" sz="1200" b="1" dirty="0">
                <a:effectLst/>
                <a:latin typeface="Segoe UI"/>
                <a:ea typeface="Calibri"/>
                <a:cs typeface="Times New Roman"/>
              </a:rPr>
              <a:t>Picture Tools</a:t>
            </a:r>
            <a:r>
              <a:rPr lang="en-US" sz="1200" dirty="0">
                <a:effectLst/>
                <a:latin typeface="Segoe UI"/>
                <a:ea typeface="Calibri"/>
                <a:cs typeface="Times New Roman"/>
              </a:rPr>
              <a:t>, on the </a:t>
            </a:r>
            <a:r>
              <a:rPr lang="en-US" sz="1200" b="1" dirty="0">
                <a:effectLst/>
                <a:latin typeface="Segoe UI"/>
                <a:ea typeface="Calibri"/>
                <a:cs typeface="Times New Roman"/>
              </a:rPr>
              <a:t>Format</a:t>
            </a:r>
            <a:r>
              <a:rPr lang="en-US" sz="1200" dirty="0">
                <a:effectLst/>
                <a:latin typeface="Segoe UI"/>
                <a:ea typeface="Calibri"/>
                <a:cs typeface="Times New Roman"/>
              </a:rPr>
              <a:t> tab, in the </a:t>
            </a:r>
            <a:r>
              <a:rPr lang="en-US" sz="1200" b="1" dirty="0">
                <a:effectLst/>
                <a:latin typeface="Segoe UI"/>
                <a:ea typeface="Calibri"/>
                <a:cs typeface="Times New Roman"/>
              </a:rPr>
              <a:t>Adjust</a:t>
            </a:r>
            <a:r>
              <a:rPr lang="en-US" sz="1200" dirty="0">
                <a:effectLst/>
                <a:latin typeface="Segoe UI"/>
                <a:ea typeface="Calibri"/>
                <a:cs typeface="Times New Roman"/>
              </a:rPr>
              <a:t> group, click </a:t>
            </a:r>
            <a:r>
              <a:rPr lang="en-US" sz="1200" b="1" dirty="0">
                <a:effectLst/>
                <a:latin typeface="Segoe UI"/>
                <a:ea typeface="Calibri"/>
                <a:cs typeface="Times New Roman"/>
              </a:rPr>
              <a:t>Remove Background</a:t>
            </a:r>
            <a:r>
              <a:rPr lang="en-US" sz="1200" dirty="0">
                <a:effectLst/>
                <a:latin typeface="Segoe UI"/>
                <a:ea typeface="Calibri"/>
                <a:cs typeface="Times New Roman"/>
              </a:rPr>
              <a:t>, to remove background and television screen from image, do the following:</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Click one of the handles on the marquee lines, drag the line so that it contains the portion of the picture that you wish to keep, and excludes most of the areas you wish to remove (highlighted area will be removed).</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On the</a:t>
            </a:r>
            <a:r>
              <a:rPr lang="en-US" sz="1200" b="1" dirty="0">
                <a:solidFill>
                  <a:srgbClr val="000000"/>
                </a:solidFill>
                <a:effectLst/>
                <a:latin typeface="Segoe UI"/>
                <a:ea typeface="Calibri"/>
                <a:cs typeface="Times New Roman"/>
              </a:rPr>
              <a:t> Background Removal</a:t>
            </a:r>
            <a:r>
              <a:rPr lang="en-US" sz="1200" dirty="0">
                <a:solidFill>
                  <a:srgbClr val="000000"/>
                </a:solidFill>
                <a:effectLst/>
                <a:latin typeface="Segoe UI"/>
                <a:ea typeface="Calibri"/>
                <a:cs typeface="Times New Roman"/>
              </a:rPr>
              <a:t> tab, in the </a:t>
            </a:r>
            <a:r>
              <a:rPr lang="en-US" sz="1200" b="1" dirty="0">
                <a:solidFill>
                  <a:srgbClr val="000000"/>
                </a:solidFill>
                <a:effectLst/>
                <a:latin typeface="Segoe UI"/>
                <a:ea typeface="Calibri"/>
                <a:cs typeface="Times New Roman"/>
              </a:rPr>
              <a:t>Refine</a:t>
            </a:r>
            <a:r>
              <a:rPr lang="en-US" sz="1200" dirty="0">
                <a:solidFill>
                  <a:srgbClr val="000000"/>
                </a:solidFill>
                <a:effectLst/>
                <a:latin typeface="Segoe UI"/>
                <a:ea typeface="Calibri"/>
                <a:cs typeface="Times New Roman"/>
              </a:rPr>
              <a:t> group, click </a:t>
            </a:r>
            <a:r>
              <a:rPr lang="en-US" sz="1200" b="1" dirty="0">
                <a:solidFill>
                  <a:srgbClr val="000000"/>
                </a:solidFill>
                <a:effectLst/>
                <a:latin typeface="Segoe UI"/>
                <a:ea typeface="Calibri"/>
                <a:cs typeface="Times New Roman"/>
              </a:rPr>
              <a:t>Mark areas to Remove</a:t>
            </a:r>
            <a:r>
              <a:rPr lang="en-US" sz="1200" dirty="0">
                <a:solidFill>
                  <a:srgbClr val="000000"/>
                </a:solidFill>
                <a:effectLst/>
                <a:latin typeface="Segoe UI"/>
                <a:ea typeface="Calibri"/>
                <a:cs typeface="Times New Roman"/>
              </a:rPr>
              <a:t>, then click in corner of TV monitor and drag selection in a diagonal line to other corner.</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Select </a:t>
            </a:r>
            <a:r>
              <a:rPr lang="en-US" sz="1200" b="1" dirty="0">
                <a:solidFill>
                  <a:srgbClr val="000000"/>
                </a:solidFill>
                <a:effectLst/>
                <a:latin typeface="Segoe UI"/>
                <a:ea typeface="Calibri"/>
                <a:cs typeface="Times New Roman"/>
              </a:rPr>
              <a:t>Mark Areas to Keep</a:t>
            </a:r>
            <a:r>
              <a:rPr lang="en-US" sz="1200" dirty="0">
                <a:solidFill>
                  <a:srgbClr val="000000"/>
                </a:solidFill>
                <a:effectLst/>
                <a:latin typeface="Segoe UI"/>
                <a:ea typeface="Calibri"/>
                <a:cs typeface="Times New Roman"/>
              </a:rPr>
              <a:t> and/or </a:t>
            </a:r>
            <a:r>
              <a:rPr lang="en-US" sz="1200" b="1" dirty="0">
                <a:solidFill>
                  <a:srgbClr val="000000"/>
                </a:solidFill>
                <a:effectLst/>
                <a:latin typeface="Segoe UI"/>
                <a:ea typeface="Calibri"/>
                <a:cs typeface="Times New Roman"/>
              </a:rPr>
              <a:t>Mark Areas to Remove</a:t>
            </a:r>
            <a:r>
              <a:rPr lang="en-US" sz="1200" dirty="0">
                <a:solidFill>
                  <a:srgbClr val="000000"/>
                </a:solidFill>
                <a:effectLst/>
                <a:latin typeface="Segoe UI"/>
                <a:ea typeface="Calibri"/>
                <a:cs typeface="Times New Roman"/>
              </a:rPr>
              <a:t> to refine selection. </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effectLst/>
                <a:latin typeface="Segoe UI"/>
                <a:ea typeface="Calibri"/>
                <a:cs typeface="Times New Roman"/>
              </a:rPr>
              <a:t>On the </a:t>
            </a:r>
            <a:r>
              <a:rPr lang="en-US" sz="1200" b="1" dirty="0">
                <a:effectLst/>
                <a:latin typeface="Segoe UI"/>
                <a:ea typeface="Calibri"/>
                <a:cs typeface="Times New Roman"/>
              </a:rPr>
              <a:t>Background Removal</a:t>
            </a:r>
            <a:r>
              <a:rPr lang="en-US" sz="1200" dirty="0">
                <a:effectLst/>
                <a:latin typeface="Segoe UI"/>
                <a:ea typeface="Calibri"/>
                <a:cs typeface="Times New Roman"/>
              </a:rPr>
              <a:t> tab, in the </a:t>
            </a:r>
            <a:r>
              <a:rPr lang="en-US" sz="1200" b="1" dirty="0">
                <a:effectLst/>
                <a:latin typeface="Segoe UI"/>
                <a:ea typeface="Calibri"/>
                <a:cs typeface="Times New Roman"/>
              </a:rPr>
              <a:t>Close</a:t>
            </a:r>
            <a:r>
              <a:rPr lang="en-US" sz="1200" dirty="0">
                <a:effectLst/>
                <a:latin typeface="Segoe UI"/>
                <a:ea typeface="Calibri"/>
                <a:cs typeface="Times New Roman"/>
              </a:rPr>
              <a:t> group, select </a:t>
            </a:r>
            <a:r>
              <a:rPr lang="en-US" sz="1200" b="1" dirty="0">
                <a:effectLst/>
                <a:latin typeface="Segoe UI"/>
                <a:ea typeface="Calibri"/>
                <a:cs typeface="Times New Roman"/>
              </a:rPr>
              <a:t>Keep Changes</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Home</a:t>
            </a:r>
            <a:r>
              <a:rPr lang="en-US" sz="1200" dirty="0">
                <a:effectLst/>
                <a:latin typeface="Segoe UI"/>
                <a:ea typeface="Calibri"/>
                <a:cs typeface="Times New Roman"/>
              </a:rPr>
              <a:t> tab, in the </a:t>
            </a:r>
            <a:r>
              <a:rPr lang="en-US" sz="1200" b="1" dirty="0">
                <a:effectLst/>
                <a:latin typeface="Segoe UI"/>
                <a:ea typeface="Calibri"/>
                <a:cs typeface="Times New Roman"/>
              </a:rPr>
              <a:t>Drawing</a:t>
            </a:r>
            <a:r>
              <a:rPr lang="en-US" sz="1200" dirty="0">
                <a:effectLst/>
                <a:latin typeface="Segoe UI"/>
                <a:ea typeface="Calibri"/>
                <a:cs typeface="Times New Roman"/>
              </a:rPr>
              <a:t> group, click </a:t>
            </a:r>
            <a:r>
              <a:rPr lang="en-US" sz="1200" b="1" dirty="0">
                <a:effectLst/>
                <a:latin typeface="Segoe UI"/>
                <a:ea typeface="Calibri"/>
                <a:cs typeface="Times New Roman"/>
              </a:rPr>
              <a:t>Arrange</a:t>
            </a:r>
            <a:r>
              <a:rPr lang="en-US" sz="1200" dirty="0">
                <a:effectLst/>
                <a:latin typeface="Segoe UI"/>
                <a:ea typeface="Calibri"/>
                <a:cs typeface="Times New Roman"/>
              </a:rPr>
              <a:t>, point to </a:t>
            </a:r>
            <a:r>
              <a:rPr lang="en-US" sz="1200" b="1" dirty="0">
                <a:effectLst/>
                <a:latin typeface="Segoe UI"/>
                <a:ea typeface="Calibri"/>
                <a:cs typeface="Times New Roman"/>
              </a:rPr>
              <a:t>Align</a:t>
            </a:r>
            <a:r>
              <a:rPr lang="en-US" sz="1200" dirty="0">
                <a:effectLst/>
                <a:latin typeface="Segoe UI"/>
                <a:ea typeface="Calibri"/>
                <a:cs typeface="Times New Roman"/>
              </a:rPr>
              <a:t> then do the following:</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effectLst/>
                <a:latin typeface="Segoe UI"/>
                <a:ea typeface="Calibri"/>
                <a:cs typeface="Times New Roman"/>
              </a:rPr>
              <a:t>Click </a:t>
            </a:r>
            <a:r>
              <a:rPr lang="en-US" sz="1200" b="1" dirty="0">
                <a:effectLst/>
                <a:latin typeface="Segoe UI"/>
                <a:ea typeface="Calibri"/>
                <a:cs typeface="Times New Roman"/>
              </a:rPr>
              <a:t>Align Middle</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Under </a:t>
            </a:r>
            <a:r>
              <a:rPr lang="en-US" sz="1200" b="1" dirty="0">
                <a:effectLst/>
                <a:latin typeface="Segoe UI"/>
                <a:ea typeface="Calibri"/>
                <a:cs typeface="Times New Roman"/>
              </a:rPr>
              <a:t>Picture Tools</a:t>
            </a:r>
            <a:r>
              <a:rPr lang="en-US" sz="1200" dirty="0">
                <a:effectLst/>
                <a:latin typeface="Segoe UI"/>
                <a:ea typeface="Calibri"/>
                <a:cs typeface="Times New Roman"/>
              </a:rPr>
              <a:t>, on the </a:t>
            </a:r>
            <a:r>
              <a:rPr lang="en-US" sz="1200" b="1" dirty="0">
                <a:effectLst/>
                <a:latin typeface="Segoe UI"/>
                <a:ea typeface="Calibri"/>
                <a:cs typeface="Times New Roman"/>
              </a:rPr>
              <a:t>Format</a:t>
            </a:r>
            <a:r>
              <a:rPr lang="en-US" sz="1200" dirty="0">
                <a:effectLst/>
                <a:latin typeface="Segoe UI"/>
                <a:ea typeface="Calibri"/>
                <a:cs typeface="Times New Roman"/>
              </a:rPr>
              <a:t> tab, in the </a:t>
            </a:r>
            <a:r>
              <a:rPr lang="en-US" sz="1200" b="1" dirty="0">
                <a:effectLst/>
                <a:latin typeface="Segoe UI"/>
                <a:ea typeface="Calibri"/>
                <a:cs typeface="Times New Roman"/>
              </a:rPr>
              <a:t>Picture Styles</a:t>
            </a:r>
            <a:r>
              <a:rPr lang="en-US" sz="1200" dirty="0">
                <a:effectLst/>
                <a:latin typeface="Segoe UI"/>
                <a:ea typeface="Calibri"/>
                <a:cs typeface="Times New Roman"/>
              </a:rPr>
              <a:t> group</a:t>
            </a:r>
            <a:r>
              <a:rPr lang="en-US" sz="1200" kern="1200" dirty="0">
                <a:solidFill>
                  <a:srgbClr val="000000"/>
                </a:solidFill>
                <a:effectLst/>
                <a:latin typeface="Segoe UI"/>
                <a:ea typeface="Times New Roman"/>
                <a:cs typeface="Times New Roman"/>
              </a:rPr>
              <a:t>, click the arrow at the bottom right launching the </a:t>
            </a:r>
            <a:r>
              <a:rPr lang="en-US" sz="1200" b="1" kern="1200" dirty="0">
                <a:solidFill>
                  <a:srgbClr val="000000"/>
                </a:solidFill>
                <a:effectLst/>
                <a:latin typeface="Segoe UI"/>
                <a:ea typeface="Times New Roman"/>
                <a:cs typeface="Times New Roman"/>
              </a:rPr>
              <a:t>Format Picture </a:t>
            </a:r>
            <a:r>
              <a:rPr lang="en-US" sz="1200" kern="1200" dirty="0">
                <a:solidFill>
                  <a:srgbClr val="000000"/>
                </a:solidFill>
                <a:effectLst/>
                <a:latin typeface="Segoe UI"/>
                <a:ea typeface="Times New Roman"/>
                <a:cs typeface="Times New Roman"/>
              </a:rPr>
              <a:t>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In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 select </a:t>
            </a:r>
            <a:r>
              <a:rPr lang="en-US" sz="1200" b="1" kern="1200" dirty="0">
                <a:effectLst/>
                <a:latin typeface="Segoe UI"/>
                <a:ea typeface="Times New Roman"/>
                <a:cs typeface="Times New Roman"/>
              </a:rPr>
              <a:t>Position</a:t>
            </a:r>
            <a:r>
              <a:rPr lang="en-US" sz="1200" kern="1200" dirty="0">
                <a:effectLst/>
                <a:latin typeface="Segoe UI"/>
                <a:ea typeface="Times New Roman"/>
                <a:cs typeface="Times New Roman"/>
              </a:rPr>
              <a:t> in the left pane, under </a:t>
            </a:r>
            <a:r>
              <a:rPr lang="en-US" sz="1200" b="1" kern="1200" dirty="0">
                <a:effectLst/>
                <a:latin typeface="Segoe UI"/>
                <a:ea typeface="Times New Roman"/>
                <a:cs typeface="Times New Roman"/>
              </a:rPr>
              <a:t>Position on slide</a:t>
            </a:r>
            <a:r>
              <a:rPr lang="en-US" sz="1200" kern="1200" dirty="0">
                <a:effectLst/>
                <a:latin typeface="Segoe UI"/>
                <a:ea typeface="Times New Roman"/>
                <a:cs typeface="Times New Roman"/>
              </a:rPr>
              <a:t> in the right pane set the </a:t>
            </a:r>
            <a:r>
              <a:rPr lang="en-US" sz="1200" b="1" kern="1200" dirty="0">
                <a:effectLst/>
                <a:latin typeface="Segoe UI"/>
                <a:ea typeface="Times New Roman"/>
                <a:cs typeface="Times New Roman"/>
              </a:rPr>
              <a:t>Horizontal</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.52”</a:t>
            </a:r>
            <a:r>
              <a:rPr lang="en-US" sz="1200" kern="1200" dirty="0">
                <a:effectLst/>
                <a:latin typeface="Segoe UI"/>
                <a:ea typeface="Times New Roman"/>
                <a:cs typeface="Times New Roman"/>
              </a:rPr>
              <a:t> and the </a:t>
            </a:r>
            <a:r>
              <a:rPr lang="en-US" sz="1200" b="1" kern="1200" dirty="0">
                <a:effectLst/>
                <a:latin typeface="Segoe UI"/>
                <a:ea typeface="Times New Roman"/>
                <a:cs typeface="Times New Roman"/>
              </a:rPr>
              <a:t>Vertical</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.74”</a:t>
            </a:r>
            <a:r>
              <a:rPr lang="en-US" sz="1200" kern="1200" dirty="0">
                <a:effectLst/>
                <a:latin typeface="Segoe UI"/>
                <a:ea typeface="Times New Roman"/>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In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 select </a:t>
            </a:r>
            <a:r>
              <a:rPr lang="en-US" sz="1200" b="1" kern="1200" dirty="0">
                <a:effectLst/>
                <a:latin typeface="Segoe UI"/>
                <a:ea typeface="Times New Roman"/>
                <a:cs typeface="Times New Roman"/>
              </a:rPr>
              <a:t>Size</a:t>
            </a:r>
            <a:r>
              <a:rPr lang="en-US" sz="1200" kern="1200" dirty="0">
                <a:effectLst/>
                <a:latin typeface="Segoe UI"/>
                <a:ea typeface="Times New Roman"/>
                <a:cs typeface="Times New Roman"/>
              </a:rPr>
              <a:t> in the left pane, under </a:t>
            </a:r>
            <a:r>
              <a:rPr lang="en-US" sz="1200" b="1" kern="1200" dirty="0">
                <a:effectLst/>
                <a:latin typeface="Segoe UI"/>
                <a:ea typeface="Times New Roman"/>
                <a:cs typeface="Times New Roman"/>
              </a:rPr>
              <a:t>Size and Rotate</a:t>
            </a:r>
            <a:r>
              <a:rPr lang="en-US" sz="1200" kern="1200" dirty="0">
                <a:effectLst/>
                <a:latin typeface="Segoe UI"/>
                <a:ea typeface="Times New Roman"/>
                <a:cs typeface="Times New Roman"/>
              </a:rPr>
              <a:t> in the right pane set the </a:t>
            </a:r>
            <a:r>
              <a:rPr lang="en-US" sz="1200" b="1" kern="1200" dirty="0">
                <a:effectLst/>
                <a:latin typeface="Segoe UI"/>
                <a:ea typeface="Times New Roman"/>
                <a:cs typeface="Times New Roman"/>
              </a:rPr>
              <a:t>Height</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6.5”</a:t>
            </a:r>
            <a:r>
              <a:rPr lang="en-US" sz="1200" kern="1200" dirty="0">
                <a:effectLst/>
                <a:latin typeface="Segoe UI"/>
                <a:ea typeface="Times New Roman"/>
                <a:cs typeface="Times New Roman"/>
              </a:rPr>
              <a:t> and the </a:t>
            </a:r>
            <a:r>
              <a:rPr lang="en-US" sz="1200" b="1" kern="1200" dirty="0">
                <a:effectLst/>
                <a:latin typeface="Segoe UI"/>
                <a:ea typeface="Times New Roman"/>
                <a:cs typeface="Times New Roman"/>
              </a:rPr>
              <a:t>Width</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8.96”</a:t>
            </a:r>
            <a:r>
              <a:rPr lang="en-US" sz="1200" kern="1200" dirty="0">
                <a:effectLst/>
                <a:latin typeface="Segoe UI"/>
                <a:ea typeface="Times New Roman"/>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Close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Insert</a:t>
            </a:r>
            <a:r>
              <a:rPr lang="en-US" sz="1200" dirty="0">
                <a:effectLst/>
                <a:latin typeface="Segoe UI"/>
                <a:ea typeface="Calibri"/>
                <a:cs typeface="Times New Roman"/>
              </a:rPr>
              <a:t> tab, in the </a:t>
            </a:r>
            <a:r>
              <a:rPr lang="en-US" sz="1200" b="1" dirty="0">
                <a:effectLst/>
                <a:latin typeface="Segoe UI"/>
                <a:ea typeface="Calibri"/>
                <a:cs typeface="Times New Roman"/>
              </a:rPr>
              <a:t>Media</a:t>
            </a:r>
            <a:r>
              <a:rPr lang="en-US" sz="1200" dirty="0">
                <a:effectLst/>
                <a:latin typeface="Segoe UI"/>
                <a:ea typeface="Calibri"/>
                <a:cs typeface="Times New Roman"/>
              </a:rPr>
              <a:t> group, click </a:t>
            </a:r>
            <a:r>
              <a:rPr lang="en-US" sz="1200" b="1" dirty="0">
                <a:effectLst/>
                <a:latin typeface="Segoe UI"/>
                <a:ea typeface="Calibri"/>
                <a:cs typeface="Times New Roman"/>
              </a:rPr>
              <a:t>Video</a:t>
            </a:r>
            <a:r>
              <a:rPr lang="en-US" sz="1200" dirty="0">
                <a:effectLst/>
                <a:latin typeface="Segoe UI"/>
                <a:ea typeface="Calibri"/>
                <a:cs typeface="Times New Roman"/>
              </a:rPr>
              <a:t>, and then click </a:t>
            </a:r>
            <a:r>
              <a:rPr lang="en-US" sz="1200" b="1" dirty="0">
                <a:effectLst/>
                <a:latin typeface="Segoe UI"/>
                <a:ea typeface="Calibri"/>
                <a:cs typeface="Times New Roman"/>
              </a:rPr>
              <a:t>Video from file</a:t>
            </a:r>
            <a:r>
              <a:rPr lang="en-US" sz="1200" dirty="0">
                <a:effectLst/>
                <a:latin typeface="Segoe UI"/>
                <a:ea typeface="Calibri"/>
                <a:cs typeface="Times New Roman"/>
              </a:rPr>
              <a:t>.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left pane of the </a:t>
            </a:r>
            <a:r>
              <a:rPr lang="en-US" sz="1200" b="1" dirty="0">
                <a:effectLst/>
                <a:latin typeface="Segoe UI"/>
                <a:ea typeface="Calibri"/>
                <a:cs typeface="Times New Roman"/>
              </a:rPr>
              <a:t>Insert Video</a:t>
            </a:r>
            <a:r>
              <a:rPr lang="en-US" sz="1200" dirty="0">
                <a:effectLst/>
                <a:latin typeface="Segoe UI"/>
                <a:ea typeface="Calibri"/>
                <a:cs typeface="Times New Roman"/>
              </a:rPr>
              <a:t> dialog box, click the drive or library that contains the video. In the right pane of the dialog box, click the video that you want and then click </a:t>
            </a:r>
            <a:r>
              <a:rPr lang="en-US" sz="1200" b="1" dirty="0">
                <a:effectLst/>
                <a:latin typeface="Segoe UI"/>
                <a:ea typeface="Calibri"/>
                <a:cs typeface="Times New Roman"/>
              </a:rPr>
              <a:t>Insert</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Animations</a:t>
            </a:r>
            <a:r>
              <a:rPr lang="en-US" sz="1200" dirty="0">
                <a:effectLst/>
                <a:latin typeface="Segoe UI"/>
                <a:ea typeface="Calibri"/>
                <a:cs typeface="Times New Roman"/>
              </a:rPr>
              <a:t> tab, in the </a:t>
            </a:r>
            <a:r>
              <a:rPr lang="en-US" sz="1200" b="1" dirty="0">
                <a:effectLst/>
                <a:latin typeface="Segoe UI"/>
                <a:ea typeface="Calibri"/>
                <a:cs typeface="Times New Roman"/>
              </a:rPr>
              <a:t>Animation</a:t>
            </a:r>
            <a:r>
              <a:rPr lang="en-US" sz="1200" dirty="0">
                <a:effectLst/>
                <a:latin typeface="Segoe UI"/>
                <a:ea typeface="Calibri"/>
                <a:cs typeface="Times New Roman"/>
              </a:rPr>
              <a:t> group, select </a:t>
            </a:r>
            <a:r>
              <a:rPr lang="en-US" sz="1200" b="1" dirty="0">
                <a:effectLst/>
                <a:latin typeface="Segoe UI"/>
                <a:ea typeface="Calibri"/>
                <a:cs typeface="Times New Roman"/>
              </a:rPr>
              <a:t>Play</a:t>
            </a:r>
            <a:r>
              <a:rPr lang="en-US" sz="1200" dirty="0">
                <a:effectLst/>
                <a:latin typeface="Segoe UI"/>
                <a:ea typeface="Calibri"/>
                <a:cs typeface="Times New Roman"/>
              </a:rPr>
              <a:t>.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Also on the </a:t>
            </a:r>
            <a:r>
              <a:rPr lang="en-US" sz="1200" b="1" dirty="0">
                <a:effectLst/>
                <a:latin typeface="Segoe UI"/>
                <a:ea typeface="Calibri"/>
                <a:cs typeface="Times New Roman"/>
              </a:rPr>
              <a:t>Animations</a:t>
            </a:r>
            <a:r>
              <a:rPr lang="en-US" sz="1200" dirty="0">
                <a:effectLst/>
                <a:latin typeface="Segoe UI"/>
                <a:ea typeface="Calibri"/>
                <a:cs typeface="Times New Roman"/>
              </a:rPr>
              <a:t> tab, in the </a:t>
            </a:r>
            <a:r>
              <a:rPr lang="en-US" sz="1200" b="1" dirty="0">
                <a:effectLst/>
                <a:latin typeface="Segoe UI"/>
                <a:ea typeface="Calibri"/>
                <a:cs typeface="Times New Roman"/>
              </a:rPr>
              <a:t>Timing</a:t>
            </a:r>
            <a:r>
              <a:rPr lang="en-US" sz="1200" dirty="0">
                <a:effectLst/>
                <a:latin typeface="Segoe UI"/>
                <a:ea typeface="Calibri"/>
                <a:cs typeface="Times New Roman"/>
              </a:rPr>
              <a:t> group, click the arrow to the right of </a:t>
            </a:r>
            <a:r>
              <a:rPr lang="en-US" sz="1200" b="1" dirty="0">
                <a:effectLst/>
                <a:latin typeface="Segoe UI"/>
                <a:ea typeface="Calibri"/>
                <a:cs typeface="Times New Roman"/>
              </a:rPr>
              <a:t>Start</a:t>
            </a:r>
            <a:r>
              <a:rPr lang="en-US" sz="1200" dirty="0">
                <a:effectLst/>
                <a:latin typeface="Segoe UI"/>
                <a:ea typeface="Calibri"/>
                <a:cs typeface="Times New Roman"/>
              </a:rPr>
              <a:t> and select </a:t>
            </a:r>
            <a:r>
              <a:rPr lang="en-US" sz="1200" b="1" dirty="0">
                <a:effectLst/>
                <a:latin typeface="Segoe UI"/>
                <a:ea typeface="Calibri"/>
                <a:cs typeface="Times New Roman"/>
              </a:rPr>
              <a:t>With Previous</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742950" algn="l"/>
              </a:tabLst>
            </a:pPr>
            <a:r>
              <a:rPr lang="en-US" sz="1200" kern="1200" dirty="0">
                <a:solidFill>
                  <a:srgbClr val="000000"/>
                </a:solidFill>
                <a:effectLst/>
                <a:latin typeface="Segoe UI"/>
                <a:ea typeface="Times New Roman"/>
                <a:cs typeface="Times New Roman"/>
              </a:rPr>
              <a:t>With the video selected, under </a:t>
            </a:r>
            <a:r>
              <a:rPr lang="en-US" sz="1200" b="1" kern="1200" dirty="0">
                <a:solidFill>
                  <a:srgbClr val="000000"/>
                </a:solidFill>
                <a:effectLst/>
                <a:latin typeface="Segoe UI"/>
                <a:ea typeface="Times New Roman"/>
                <a:cs typeface="Times New Roman"/>
              </a:rPr>
              <a:t>Video Tools</a:t>
            </a:r>
            <a:r>
              <a:rPr lang="en-US" sz="1200" kern="1200" dirty="0">
                <a:solidFill>
                  <a:srgbClr val="000000"/>
                </a:solidFill>
                <a:effectLst/>
                <a:latin typeface="Segoe UI"/>
                <a:ea typeface="Times New Roman"/>
                <a:cs typeface="Times New Roman"/>
              </a:rPr>
              <a:t>, in the </a:t>
            </a:r>
            <a:r>
              <a:rPr lang="en-US" sz="1200" b="1" kern="1200" dirty="0">
                <a:solidFill>
                  <a:srgbClr val="000000"/>
                </a:solidFill>
                <a:effectLst/>
                <a:latin typeface="Segoe UI"/>
                <a:ea typeface="Times New Roman"/>
                <a:cs typeface="Times New Roman"/>
              </a:rPr>
              <a:t>Format</a:t>
            </a:r>
            <a:r>
              <a:rPr lang="en-US" sz="1200" kern="1200" dirty="0">
                <a:solidFill>
                  <a:srgbClr val="000000"/>
                </a:solidFill>
                <a:effectLst/>
                <a:latin typeface="Segoe UI"/>
                <a:ea typeface="Times New Roman"/>
                <a:cs typeface="Times New Roman"/>
              </a:rPr>
              <a:t> tab, in the bottom right corner of the </a:t>
            </a:r>
            <a:r>
              <a:rPr lang="en-US" sz="1200" b="1" kern="1200" dirty="0">
                <a:solidFill>
                  <a:srgbClr val="000000"/>
                </a:solidFill>
                <a:effectLst/>
                <a:latin typeface="Segoe UI"/>
                <a:ea typeface="Times New Roman"/>
                <a:cs typeface="Times New Roman"/>
              </a:rPr>
              <a:t>Video Styles</a:t>
            </a:r>
            <a:r>
              <a:rPr lang="en-US" sz="1200" kern="1200" dirty="0">
                <a:solidFill>
                  <a:srgbClr val="000000"/>
                </a:solidFill>
                <a:effectLst/>
                <a:latin typeface="Segoe UI"/>
                <a:ea typeface="Times New Roman"/>
                <a:cs typeface="Times New Roman"/>
              </a:rPr>
              <a:t> group, click the arrow opening the </a:t>
            </a:r>
            <a:r>
              <a:rPr lang="en-US" sz="1200" b="1" kern="1200" dirty="0">
                <a:solidFill>
                  <a:srgbClr val="000000"/>
                </a:solidFill>
                <a:effectLst/>
                <a:latin typeface="Segoe UI"/>
                <a:ea typeface="Times New Roman"/>
                <a:cs typeface="Times New Roman"/>
              </a:rPr>
              <a:t>Format Video </a:t>
            </a:r>
            <a:r>
              <a:rPr lang="en-US" sz="1200" kern="1200" dirty="0">
                <a:solidFill>
                  <a:srgbClr val="000000"/>
                </a:solidFill>
                <a:effectLst/>
                <a:latin typeface="Segoe UI"/>
                <a:ea typeface="Times New Roman"/>
                <a:cs typeface="Times New Roman"/>
              </a:rPr>
              <a:t>dialog box.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 click </a:t>
            </a:r>
            <a:r>
              <a:rPr lang="en-US" sz="1200" b="1" dirty="0">
                <a:effectLst/>
                <a:latin typeface="Segoe UI"/>
                <a:ea typeface="Calibri"/>
                <a:cs typeface="Times New Roman"/>
              </a:rPr>
              <a:t>Size</a:t>
            </a:r>
            <a:r>
              <a:rPr lang="en-US" sz="1200" dirty="0">
                <a:effectLst/>
                <a:latin typeface="Segoe UI"/>
                <a:ea typeface="Calibri"/>
                <a:cs typeface="Times New Roman"/>
              </a:rPr>
              <a:t> in the left pane, under </a:t>
            </a:r>
            <a:r>
              <a:rPr lang="en-US" sz="1200" b="1" dirty="0">
                <a:effectLst/>
                <a:latin typeface="Segoe UI"/>
                <a:ea typeface="Calibri"/>
                <a:cs typeface="Times New Roman"/>
              </a:rPr>
              <a:t>Size and Rotate</a:t>
            </a:r>
            <a:r>
              <a:rPr lang="en-US" sz="1200" dirty="0">
                <a:effectLst/>
                <a:latin typeface="Segoe UI"/>
                <a:ea typeface="Calibri"/>
                <a:cs typeface="Times New Roman"/>
              </a:rPr>
              <a:t> in the right pane set the </a:t>
            </a:r>
            <a:r>
              <a:rPr lang="en-US" sz="1200" b="1" dirty="0">
                <a:effectLst/>
                <a:latin typeface="Segoe UI"/>
                <a:ea typeface="Calibri"/>
                <a:cs typeface="Times New Roman"/>
              </a:rPr>
              <a:t>height</a:t>
            </a:r>
            <a:r>
              <a:rPr lang="en-US" sz="1200" dirty="0">
                <a:effectLst/>
                <a:latin typeface="Segoe UI"/>
                <a:ea typeface="Calibri"/>
                <a:cs typeface="Times New Roman"/>
              </a:rPr>
              <a:t> to </a:t>
            </a:r>
            <a:r>
              <a:rPr lang="en-US" sz="1200" b="1" dirty="0">
                <a:effectLst/>
                <a:latin typeface="Segoe UI"/>
                <a:ea typeface="Calibri"/>
                <a:cs typeface="Times New Roman"/>
              </a:rPr>
              <a:t>4.45”</a:t>
            </a:r>
            <a:r>
              <a:rPr lang="en-US" sz="1200" dirty="0">
                <a:effectLst/>
                <a:latin typeface="Segoe UI"/>
                <a:ea typeface="Calibri"/>
                <a:cs typeface="Times New Roman"/>
              </a:rPr>
              <a:t> and the </a:t>
            </a:r>
            <a:r>
              <a:rPr lang="en-US" sz="1200" b="1" dirty="0">
                <a:effectLst/>
                <a:latin typeface="Segoe UI"/>
                <a:ea typeface="Calibri"/>
                <a:cs typeface="Times New Roman"/>
              </a:rPr>
              <a:t>Width</a:t>
            </a:r>
            <a:r>
              <a:rPr lang="en-US" sz="1200" dirty="0">
                <a:effectLst/>
                <a:latin typeface="Segoe UI"/>
                <a:ea typeface="Calibri"/>
                <a:cs typeface="Times New Roman"/>
              </a:rPr>
              <a:t> to </a:t>
            </a:r>
            <a:r>
              <a:rPr lang="en-US" sz="1200" b="1" dirty="0">
                <a:effectLst/>
                <a:latin typeface="Segoe UI"/>
                <a:ea typeface="Calibri"/>
                <a:cs typeface="Times New Roman"/>
              </a:rPr>
              <a:t>7.91”</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 click </a:t>
            </a:r>
            <a:r>
              <a:rPr lang="en-US" sz="1200" b="1" dirty="0">
                <a:effectLst/>
                <a:latin typeface="Segoe UI"/>
                <a:ea typeface="Calibri"/>
                <a:cs typeface="Times New Roman"/>
              </a:rPr>
              <a:t>Position </a:t>
            </a:r>
            <a:r>
              <a:rPr lang="en-US" sz="1200" dirty="0">
                <a:effectLst/>
                <a:latin typeface="Segoe UI"/>
                <a:ea typeface="Calibri"/>
                <a:cs typeface="Times New Roman"/>
              </a:rPr>
              <a:t>in the left pane, under </a:t>
            </a:r>
            <a:r>
              <a:rPr lang="en-US" sz="1200" b="1" dirty="0">
                <a:effectLst/>
                <a:latin typeface="Segoe UI"/>
                <a:ea typeface="Calibri"/>
                <a:cs typeface="Times New Roman"/>
              </a:rPr>
              <a:t>Position on Slide</a:t>
            </a:r>
            <a:r>
              <a:rPr lang="en-US" sz="1200" dirty="0">
                <a:effectLst/>
                <a:latin typeface="Segoe UI"/>
                <a:ea typeface="Calibri"/>
                <a:cs typeface="Times New Roman"/>
              </a:rPr>
              <a:t> in the right pane set </a:t>
            </a:r>
            <a:r>
              <a:rPr lang="en-US" sz="1200" b="1" dirty="0">
                <a:effectLst/>
                <a:latin typeface="Segoe UI"/>
                <a:ea typeface="Calibri"/>
                <a:cs typeface="Times New Roman"/>
              </a:rPr>
              <a:t>Horizontal</a:t>
            </a:r>
            <a:r>
              <a:rPr lang="en-US" sz="1200" dirty="0">
                <a:effectLst/>
                <a:latin typeface="Segoe UI"/>
                <a:ea typeface="Calibri"/>
                <a:cs typeface="Times New Roman"/>
              </a:rPr>
              <a:t> to </a:t>
            </a:r>
            <a:r>
              <a:rPr lang="en-US" sz="1200" b="1" dirty="0">
                <a:effectLst/>
                <a:latin typeface="Segoe UI"/>
                <a:ea typeface="Calibri"/>
                <a:cs typeface="Times New Roman"/>
              </a:rPr>
              <a:t>1.04”</a:t>
            </a:r>
            <a:r>
              <a:rPr lang="en-US" sz="1200" dirty="0">
                <a:effectLst/>
                <a:latin typeface="Segoe UI"/>
                <a:ea typeface="Calibri"/>
                <a:cs typeface="Times New Roman"/>
              </a:rPr>
              <a:t> and the </a:t>
            </a:r>
            <a:r>
              <a:rPr lang="en-US" sz="1200" b="1" dirty="0">
                <a:effectLst/>
                <a:latin typeface="Segoe UI"/>
                <a:ea typeface="Calibri"/>
                <a:cs typeface="Times New Roman"/>
              </a:rPr>
              <a:t>Vertical</a:t>
            </a:r>
            <a:r>
              <a:rPr lang="en-US" sz="1200" dirty="0">
                <a:effectLst/>
                <a:latin typeface="Segoe UI"/>
                <a:ea typeface="Calibri"/>
                <a:cs typeface="Times New Roman"/>
              </a:rPr>
              <a:t> to </a:t>
            </a:r>
            <a:r>
              <a:rPr lang="en-US" sz="1200" b="1" dirty="0">
                <a:effectLst/>
                <a:latin typeface="Segoe UI"/>
                <a:ea typeface="Calibri"/>
                <a:cs typeface="Times New Roman"/>
              </a:rPr>
              <a:t>1.27”</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Close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solidFill>
                  <a:srgbClr val="000000"/>
                </a:solidFill>
                <a:effectLst/>
                <a:latin typeface="Segoe UI"/>
                <a:ea typeface="Calibri"/>
                <a:cs typeface="Times New Roman"/>
              </a:rPr>
              <a:t>Select the video and under </a:t>
            </a:r>
            <a:r>
              <a:rPr lang="en-US" sz="1200" b="1" dirty="0">
                <a:solidFill>
                  <a:srgbClr val="000000"/>
                </a:solidFill>
                <a:effectLst/>
                <a:latin typeface="Segoe UI"/>
                <a:ea typeface="Calibri"/>
                <a:cs typeface="Times New Roman"/>
              </a:rPr>
              <a:t>Video Tools</a:t>
            </a:r>
            <a:r>
              <a:rPr lang="en-US" sz="1200" dirty="0">
                <a:solidFill>
                  <a:srgbClr val="000000"/>
                </a:solidFill>
                <a:effectLst/>
                <a:latin typeface="Segoe UI"/>
                <a:ea typeface="Calibri"/>
                <a:cs typeface="Times New Roman"/>
              </a:rPr>
              <a:t>, on the </a:t>
            </a:r>
            <a:r>
              <a:rPr lang="en-US" sz="1200" b="1" dirty="0">
                <a:solidFill>
                  <a:srgbClr val="000000"/>
                </a:solidFill>
                <a:effectLst/>
                <a:latin typeface="Segoe UI"/>
                <a:ea typeface="Calibri"/>
                <a:cs typeface="Times New Roman"/>
              </a:rPr>
              <a:t>Format</a:t>
            </a:r>
            <a:r>
              <a:rPr lang="en-US" sz="1200" dirty="0">
                <a:solidFill>
                  <a:srgbClr val="000000"/>
                </a:solidFill>
                <a:effectLst/>
                <a:latin typeface="Segoe UI"/>
                <a:ea typeface="Calibri"/>
                <a:cs typeface="Times New Roman"/>
              </a:rPr>
              <a:t> tab, in the </a:t>
            </a:r>
            <a:r>
              <a:rPr lang="en-US" sz="1200" b="1" dirty="0">
                <a:solidFill>
                  <a:srgbClr val="000000"/>
                </a:solidFill>
                <a:effectLst/>
                <a:latin typeface="Segoe UI"/>
                <a:ea typeface="Calibri"/>
                <a:cs typeface="Times New Roman"/>
              </a:rPr>
              <a:t>Arrange</a:t>
            </a:r>
            <a:r>
              <a:rPr lang="en-US" sz="1200" dirty="0">
                <a:solidFill>
                  <a:srgbClr val="000000"/>
                </a:solidFill>
                <a:effectLst/>
                <a:latin typeface="Segoe UI"/>
                <a:ea typeface="Calibri"/>
                <a:cs typeface="Times New Roman"/>
              </a:rPr>
              <a:t> group, click </a:t>
            </a:r>
            <a:r>
              <a:rPr lang="en-US" sz="1200" b="1" dirty="0">
                <a:solidFill>
                  <a:srgbClr val="000000"/>
                </a:solidFill>
                <a:effectLst/>
                <a:latin typeface="Segoe UI"/>
                <a:ea typeface="Calibri"/>
                <a:cs typeface="Times New Roman"/>
              </a:rPr>
              <a:t>Send Backward</a:t>
            </a:r>
            <a:r>
              <a:rPr lang="en-US" sz="1200" dirty="0">
                <a:solidFill>
                  <a:srgbClr val="000000"/>
                </a:solidFill>
                <a:effectLst/>
                <a:latin typeface="Segoe UI"/>
                <a:ea typeface="Calibri"/>
                <a:cs typeface="Times New Roman"/>
              </a:rPr>
              <a:t>, and then select </a:t>
            </a:r>
            <a:r>
              <a:rPr lang="en-US" sz="1200" b="1" dirty="0">
                <a:solidFill>
                  <a:srgbClr val="000000"/>
                </a:solidFill>
                <a:effectLst/>
                <a:latin typeface="Segoe UI"/>
                <a:ea typeface="Calibri"/>
                <a:cs typeface="Times New Roman"/>
              </a:rPr>
              <a:t>Send to Back</a:t>
            </a:r>
            <a:r>
              <a:rPr lang="en-US" sz="1200" dirty="0">
                <a:solidFill>
                  <a:srgbClr val="000000"/>
                </a:solidFill>
                <a:effectLst/>
                <a:latin typeface="Segoe UI"/>
                <a:ea typeface="Calibri"/>
                <a:cs typeface="Times New Roman"/>
              </a:rPr>
              <a:t>.</a:t>
            </a:r>
            <a:endParaRPr lang="en-US" sz="1200" dirty="0">
              <a:effectLst/>
              <a:latin typeface="+mn-lt"/>
              <a:ea typeface="Calibri"/>
              <a:cs typeface="Times New Roman"/>
            </a:endParaRPr>
          </a:p>
          <a:p>
            <a:pPr marL="514350" marR="0">
              <a:spcBef>
                <a:spcPts val="600"/>
              </a:spcBef>
              <a:spcAft>
                <a:spcPts val="0"/>
              </a:spcAft>
            </a:pPr>
            <a:r>
              <a:rPr lang="en-US" sz="1200" dirty="0">
                <a:effectLst/>
                <a:latin typeface="Segoe UI"/>
                <a:ea typeface="Calibri"/>
                <a:cs typeface="Times New Roman"/>
              </a:rPr>
              <a:t> </a:t>
            </a:r>
            <a:endParaRPr lang="en-US" sz="120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To reproduce the background effects on this slide, do the following:</a:t>
            </a:r>
          </a:p>
          <a:p>
            <a:pPr marL="0" marR="0">
              <a:spcBef>
                <a:spcPts val="600"/>
              </a:spcBef>
              <a:spcAft>
                <a:spcPts val="0"/>
              </a:spcAft>
            </a:pP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kern="1200" dirty="0">
                <a:solidFill>
                  <a:srgbClr val="000000"/>
                </a:solidFill>
                <a:effectLst/>
                <a:latin typeface="Segoe UI"/>
                <a:ea typeface="Times New Roman"/>
                <a:cs typeface="Times New Roman"/>
              </a:rPr>
              <a:t>On the </a:t>
            </a:r>
            <a:r>
              <a:rPr lang="en-US" sz="1200" b="1" kern="1200" dirty="0">
                <a:solidFill>
                  <a:srgbClr val="000000"/>
                </a:solidFill>
                <a:effectLst/>
                <a:latin typeface="Segoe UI"/>
                <a:ea typeface="Times New Roman"/>
                <a:cs typeface="Times New Roman"/>
              </a:rPr>
              <a:t>Design</a:t>
            </a:r>
            <a:r>
              <a:rPr lang="en-US" sz="1200" kern="1200" dirty="0">
                <a:solidFill>
                  <a:srgbClr val="000000"/>
                </a:solidFill>
                <a:effectLst/>
                <a:latin typeface="Segoe UI"/>
                <a:ea typeface="Times New Roman"/>
                <a:cs typeface="Times New Roman"/>
              </a:rPr>
              <a:t> tab, in the bottom right corner of the </a:t>
            </a:r>
            <a:r>
              <a:rPr lang="en-US" sz="1200" b="1" kern="1200" dirty="0">
                <a:solidFill>
                  <a:srgbClr val="000000"/>
                </a:solidFill>
                <a:effectLst/>
                <a:latin typeface="Segoe UI"/>
                <a:ea typeface="Times New Roman"/>
                <a:cs typeface="Times New Roman"/>
              </a:rPr>
              <a:t>Background</a:t>
            </a:r>
            <a:r>
              <a:rPr lang="en-US" sz="1200" kern="1200" dirty="0">
                <a:solidFill>
                  <a:srgbClr val="000000"/>
                </a:solidFill>
                <a:effectLst/>
                <a:latin typeface="Segoe UI"/>
                <a:ea typeface="Times New Roman"/>
                <a:cs typeface="Times New Roman"/>
              </a:rPr>
              <a:t> group, click the arrow at the bottom right launching the </a:t>
            </a:r>
            <a:r>
              <a:rPr lang="en-US" sz="1200" b="1" kern="1200" dirty="0">
                <a:solidFill>
                  <a:srgbClr val="000000"/>
                </a:solidFill>
                <a:effectLst/>
                <a:latin typeface="Segoe UI"/>
                <a:ea typeface="Times New Roman"/>
                <a:cs typeface="Times New Roman"/>
              </a:rPr>
              <a:t>Format Background </a:t>
            </a:r>
            <a:r>
              <a:rPr lang="en-US" sz="1200" kern="1200" dirty="0">
                <a:solidFill>
                  <a:srgbClr val="000000"/>
                </a:solidFill>
                <a:effectLst/>
                <a:latin typeface="Segoe UI"/>
                <a:ea typeface="Times New Roman"/>
                <a:cs typeface="Times New Roman"/>
              </a:rPr>
              <a:t>dialog box. </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dirty="0">
                <a:effectLst/>
                <a:latin typeface="Segoe UI"/>
                <a:ea typeface="Times New Roman"/>
                <a:cs typeface="Times New Roman"/>
              </a:rPr>
              <a:t>In the </a:t>
            </a:r>
            <a:r>
              <a:rPr lang="en-US" sz="1200" b="1" dirty="0">
                <a:effectLst/>
                <a:latin typeface="Segoe UI"/>
                <a:ea typeface="Times New Roman"/>
                <a:cs typeface="Times New Roman"/>
              </a:rPr>
              <a:t>Format Background</a:t>
            </a:r>
            <a:r>
              <a:rPr lang="en-US" sz="1200" dirty="0">
                <a:effectLst/>
                <a:latin typeface="Segoe UI"/>
                <a:ea typeface="Times New Roman"/>
                <a:cs typeface="Times New Roman"/>
              </a:rPr>
              <a:t> dialog box, select </a:t>
            </a:r>
            <a:r>
              <a:rPr lang="en-US" sz="1200" b="1" dirty="0">
                <a:effectLst/>
                <a:latin typeface="Segoe UI"/>
                <a:ea typeface="Times New Roman"/>
                <a:cs typeface="Times New Roman"/>
              </a:rPr>
              <a:t>Fill </a:t>
            </a:r>
            <a:r>
              <a:rPr lang="en-US" sz="1200" dirty="0">
                <a:effectLst/>
                <a:latin typeface="Segoe UI"/>
                <a:ea typeface="Times New Roman"/>
                <a:cs typeface="Times New Roman"/>
              </a:rPr>
              <a:t>in the left pane, under </a:t>
            </a:r>
            <a:r>
              <a:rPr lang="en-US" sz="1200" b="1" dirty="0">
                <a:effectLst/>
                <a:latin typeface="Segoe UI"/>
                <a:ea typeface="Times New Roman"/>
                <a:cs typeface="Times New Roman"/>
              </a:rPr>
              <a:t>Fill</a:t>
            </a:r>
            <a:r>
              <a:rPr lang="en-US" sz="1200" dirty="0">
                <a:effectLst/>
                <a:latin typeface="Segoe UI"/>
                <a:ea typeface="Times New Roman"/>
                <a:cs typeface="Times New Roman"/>
              </a:rPr>
              <a:t> on the right pane select </a:t>
            </a:r>
            <a:r>
              <a:rPr lang="en-US" sz="1200" b="1" dirty="0">
                <a:effectLst/>
                <a:latin typeface="Segoe UI"/>
                <a:ea typeface="Times New Roman"/>
                <a:cs typeface="Times New Roman"/>
              </a:rPr>
              <a:t>Gradient Fill</a:t>
            </a:r>
            <a:r>
              <a:rPr lang="en-US" sz="1200" dirty="0">
                <a:effectLst/>
                <a:latin typeface="Segoe UI"/>
                <a:ea typeface="Times New Roman"/>
                <a:cs typeface="Times New Roman"/>
              </a:rPr>
              <a:t>. </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kern="1200" dirty="0">
                <a:solidFill>
                  <a:srgbClr val="000000"/>
                </a:solidFill>
                <a:effectLst/>
                <a:latin typeface="Segoe UI"/>
                <a:ea typeface="Times New Roman"/>
                <a:cs typeface="Times New Roman"/>
              </a:rPr>
              <a:t>Under </a:t>
            </a:r>
            <a:r>
              <a:rPr lang="en-US" sz="1200" b="1" kern="1200" dirty="0">
                <a:solidFill>
                  <a:srgbClr val="000000"/>
                </a:solidFill>
                <a:effectLst/>
                <a:latin typeface="Segoe UI"/>
                <a:ea typeface="Times New Roman"/>
                <a:cs typeface="Times New Roman"/>
              </a:rPr>
              <a:t>Gradient stops</a:t>
            </a:r>
            <a:r>
              <a:rPr lang="en-US" sz="1200" kern="1200" dirty="0">
                <a:solidFill>
                  <a:srgbClr val="000000"/>
                </a:solidFill>
                <a:effectLst/>
                <a:latin typeface="Segoe UI"/>
                <a:ea typeface="Times New Roman"/>
                <a:cs typeface="Times New Roman"/>
              </a:rPr>
              <a:t>, click </a:t>
            </a:r>
            <a:r>
              <a:rPr lang="en-US" sz="1200" b="1" kern="1200" dirty="0">
                <a:solidFill>
                  <a:srgbClr val="000000"/>
                </a:solidFill>
                <a:effectLst/>
                <a:latin typeface="Segoe UI"/>
                <a:ea typeface="Times New Roman"/>
                <a:cs typeface="Times New Roman"/>
              </a:rPr>
              <a:t>Add gradient stop</a:t>
            </a:r>
            <a:r>
              <a:rPr lang="en-US" sz="1200" kern="1200" dirty="0">
                <a:solidFill>
                  <a:srgbClr val="000000"/>
                </a:solidFill>
                <a:effectLst/>
                <a:latin typeface="Segoe UI"/>
                <a:ea typeface="Times New Roman"/>
                <a:cs typeface="Times New Roman"/>
              </a:rPr>
              <a:t> or </a:t>
            </a:r>
            <a:r>
              <a:rPr lang="en-US" sz="1200" b="1" kern="1200" dirty="0">
                <a:solidFill>
                  <a:srgbClr val="000000"/>
                </a:solidFill>
                <a:effectLst/>
                <a:latin typeface="Segoe UI"/>
                <a:ea typeface="Times New Roman"/>
                <a:cs typeface="Times New Roman"/>
              </a:rPr>
              <a:t>Remove gradient stop</a:t>
            </a:r>
            <a:r>
              <a:rPr lang="en-US" sz="1200" kern="1200" dirty="0">
                <a:solidFill>
                  <a:srgbClr val="000000"/>
                </a:solidFill>
                <a:effectLst/>
                <a:latin typeface="Segoe UI"/>
                <a:ea typeface="Times New Roman"/>
                <a:cs typeface="Times New Roman"/>
              </a:rPr>
              <a:t> until four stops appear on the slider. Customize the gradient stops as follows:</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first stop on the slider, and then do the following:</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35%</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a:t>
            </a:r>
            <a:r>
              <a:rPr lang="en-US" sz="1200" b="1" kern="1200" dirty="0">
                <a:solidFill>
                  <a:srgbClr val="000000"/>
                </a:solidFill>
                <a:effectLst/>
                <a:latin typeface="Segoe UI"/>
                <a:ea typeface="Times New Roman"/>
                <a:cs typeface="Times New Roman"/>
              </a:rPr>
              <a:t> Blue, Accent 1, Lighter 80% </a:t>
            </a:r>
            <a:r>
              <a:rPr lang="en-US" sz="1200" kern="1200" dirty="0">
                <a:solidFill>
                  <a:srgbClr val="000000"/>
                </a:solidFill>
                <a:effectLst/>
                <a:latin typeface="Segoe UI"/>
                <a:ea typeface="Times New Roman"/>
                <a:cs typeface="Times New Roman"/>
              </a:rPr>
              <a:t>(second row, fifth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second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91%</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Blue, Text 2, Lighter 60% </a:t>
            </a:r>
            <a:r>
              <a:rPr lang="en-US" sz="1200" kern="1200" dirty="0">
                <a:solidFill>
                  <a:srgbClr val="000000"/>
                </a:solidFill>
                <a:effectLst/>
                <a:latin typeface="Segoe UI"/>
                <a:ea typeface="Times New Roman"/>
                <a:cs typeface="Times New Roman"/>
              </a:rPr>
              <a:t>(third row, fourth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third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94%</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Dark</a:t>
            </a:r>
            <a:r>
              <a:rPr lang="en-US" sz="1200" kern="1200" dirty="0">
                <a:solidFill>
                  <a:srgbClr val="000000"/>
                </a:solidFill>
                <a:effectLst/>
                <a:latin typeface="Segoe UI"/>
                <a:ea typeface="Times New Roman"/>
                <a:cs typeface="Times New Roman"/>
              </a:rPr>
              <a:t> </a:t>
            </a:r>
            <a:r>
              <a:rPr lang="en-US" sz="1200" b="1" kern="1200" dirty="0">
                <a:solidFill>
                  <a:srgbClr val="000000"/>
                </a:solidFill>
                <a:effectLst/>
                <a:latin typeface="Segoe UI"/>
                <a:ea typeface="Times New Roman"/>
                <a:cs typeface="Times New Roman"/>
              </a:rPr>
              <a:t>Blue, Text 2, Darker 25% </a:t>
            </a:r>
            <a:r>
              <a:rPr lang="en-US" sz="1200" kern="1200" dirty="0">
                <a:solidFill>
                  <a:srgbClr val="000000"/>
                </a:solidFill>
                <a:effectLst/>
                <a:latin typeface="Segoe UI"/>
                <a:ea typeface="Times New Roman"/>
                <a:cs typeface="Times New Roman"/>
              </a:rPr>
              <a:t>(fifth row, fourth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last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97%</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Dark Blue, Text 2, Lighter 40% </a:t>
            </a:r>
            <a:r>
              <a:rPr lang="en-US" sz="1200" kern="1200" dirty="0">
                <a:solidFill>
                  <a:srgbClr val="000000"/>
                </a:solidFill>
                <a:effectLst/>
                <a:latin typeface="Segoe UI"/>
                <a:ea typeface="Times New Roman"/>
                <a:cs typeface="Times New Roman"/>
              </a:rPr>
              <a:t>(fourth row, fourth option from the left).</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dirty="0">
                <a:effectLst/>
                <a:latin typeface="Segoe UI"/>
                <a:ea typeface="Times New Roman"/>
                <a:cs typeface="Times New Roman"/>
              </a:rPr>
              <a:t>Close the </a:t>
            </a:r>
            <a:r>
              <a:rPr lang="en-US" sz="1200" b="1" dirty="0">
                <a:effectLst/>
                <a:latin typeface="Segoe UI"/>
                <a:ea typeface="Times New Roman"/>
                <a:cs typeface="Times New Roman"/>
              </a:rPr>
              <a:t>Format Background</a:t>
            </a:r>
            <a:r>
              <a:rPr lang="en-US" sz="1200" dirty="0">
                <a:effectLst/>
                <a:latin typeface="Segoe UI"/>
                <a:ea typeface="Times New Roman"/>
                <a:cs typeface="Times New Roman"/>
              </a:rPr>
              <a:t> dialog box.</a:t>
            </a:r>
            <a:endParaRPr lang="en-US" sz="1200" dirty="0">
              <a:effectLst/>
              <a:latin typeface="+mn-lt"/>
              <a:ea typeface="Calibri"/>
              <a:cs typeface="Times New Roman"/>
            </a:endParaRPr>
          </a:p>
        </p:txBody>
      </p:sp>
      <p:sp>
        <p:nvSpPr>
          <p:cNvPr id="4" name="Slide Number Placeholder 3"/>
          <p:cNvSpPr>
            <a:spLocks noGrp="1"/>
          </p:cNvSpPr>
          <p:nvPr>
            <p:ph type="sldNum" sz="quarter" idx="10"/>
          </p:nvPr>
        </p:nvSpPr>
        <p:spPr/>
        <p:txBody>
          <a:bodyPr/>
          <a:lstStyle/>
          <a:p>
            <a:fld id="{DEE3E46C-0C00-4EF2-A8A1-A6C2D282E9FF}" type="slidenum">
              <a:rPr lang="en-US" smtClean="0"/>
              <a:pPr/>
              <a:t>11</a:t>
            </a:fld>
            <a:endParaRPr lang="en-US"/>
          </a:p>
        </p:txBody>
      </p:sp>
    </p:spTree>
    <p:extLst>
      <p:ext uri="{BB962C8B-B14F-4D97-AF65-F5344CB8AC3E}">
        <p14:creationId xmlns="" xmlns:p14="http://schemas.microsoft.com/office/powerpoint/2010/main" val="17356452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600"/>
              </a:spcBef>
              <a:spcAft>
                <a:spcPts val="0"/>
              </a:spcAft>
            </a:pPr>
            <a:r>
              <a:rPr lang="en-US" sz="1200" b="1" dirty="0">
                <a:effectLst/>
                <a:latin typeface="Segoe UI"/>
                <a:ea typeface="Calibri"/>
                <a:cs typeface="Times New Roman"/>
              </a:rPr>
              <a:t>Television (High Tech)</a:t>
            </a:r>
            <a:endParaRPr lang="en-US" sz="105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(Intermediate)</a:t>
            </a:r>
            <a:endParaRPr lang="en-US" sz="105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 </a:t>
            </a:r>
            <a:endParaRPr lang="en-US" sz="120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To reproduce the video effects on this slide, do the following:</a:t>
            </a:r>
          </a:p>
          <a:p>
            <a:pPr marL="0" marR="0">
              <a:spcBef>
                <a:spcPts val="600"/>
              </a:spcBef>
              <a:spcAft>
                <a:spcPts val="0"/>
              </a:spcAft>
            </a:pP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Home</a:t>
            </a:r>
            <a:r>
              <a:rPr lang="en-US" sz="1200" dirty="0">
                <a:effectLst/>
                <a:latin typeface="Segoe UI"/>
                <a:ea typeface="Calibri"/>
                <a:cs typeface="Times New Roman"/>
              </a:rPr>
              <a:t> tab, in the </a:t>
            </a:r>
            <a:r>
              <a:rPr lang="en-US" sz="1200" b="1" dirty="0">
                <a:effectLst/>
                <a:latin typeface="Segoe UI"/>
                <a:ea typeface="Calibri"/>
                <a:cs typeface="Times New Roman"/>
              </a:rPr>
              <a:t>Slides</a:t>
            </a:r>
            <a:r>
              <a:rPr lang="en-US" sz="1200" dirty="0">
                <a:effectLst/>
                <a:latin typeface="Segoe UI"/>
                <a:ea typeface="Calibri"/>
                <a:cs typeface="Times New Roman"/>
              </a:rPr>
              <a:t> group, click </a:t>
            </a:r>
            <a:r>
              <a:rPr lang="en-US" sz="1200" b="1" dirty="0">
                <a:effectLst/>
                <a:latin typeface="Segoe UI"/>
                <a:ea typeface="Calibri"/>
                <a:cs typeface="Times New Roman"/>
              </a:rPr>
              <a:t>Layout</a:t>
            </a:r>
            <a:r>
              <a:rPr lang="en-US" sz="1200" dirty="0">
                <a:effectLst/>
                <a:latin typeface="Segoe UI"/>
                <a:ea typeface="Calibri"/>
                <a:cs typeface="Times New Roman"/>
              </a:rPr>
              <a:t>, and then click </a:t>
            </a:r>
            <a:r>
              <a:rPr lang="en-US" sz="1200" b="1" dirty="0">
                <a:effectLst/>
                <a:latin typeface="Segoe UI"/>
                <a:ea typeface="Calibri"/>
                <a:cs typeface="Times New Roman"/>
              </a:rPr>
              <a:t>Blank</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Insert</a:t>
            </a:r>
            <a:r>
              <a:rPr lang="en-US" sz="1200" dirty="0">
                <a:effectLst/>
                <a:latin typeface="Segoe UI"/>
                <a:ea typeface="Calibri"/>
                <a:cs typeface="Times New Roman"/>
              </a:rPr>
              <a:t> tab, in the </a:t>
            </a:r>
            <a:r>
              <a:rPr lang="en-US" sz="1200" b="1" dirty="0">
                <a:effectLst/>
                <a:latin typeface="Segoe UI"/>
                <a:ea typeface="Calibri"/>
                <a:cs typeface="Times New Roman"/>
              </a:rPr>
              <a:t>Images</a:t>
            </a:r>
            <a:r>
              <a:rPr lang="en-US" sz="1200" dirty="0">
                <a:effectLst/>
                <a:latin typeface="Segoe UI"/>
                <a:ea typeface="Calibri"/>
                <a:cs typeface="Times New Roman"/>
              </a:rPr>
              <a:t> group, click </a:t>
            </a:r>
            <a:r>
              <a:rPr lang="en-US" sz="1200" b="1" dirty="0">
                <a:effectLst/>
                <a:latin typeface="Segoe UI"/>
                <a:ea typeface="Calibri"/>
                <a:cs typeface="Times New Roman"/>
              </a:rPr>
              <a:t>Picture</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left pane of the </a:t>
            </a:r>
            <a:r>
              <a:rPr lang="en-US" sz="1200" b="1" dirty="0">
                <a:effectLst/>
                <a:latin typeface="Segoe UI"/>
                <a:ea typeface="Calibri"/>
                <a:cs typeface="Times New Roman"/>
              </a:rPr>
              <a:t>Insert Picture</a:t>
            </a:r>
            <a:r>
              <a:rPr lang="en-US" sz="1200" dirty="0">
                <a:effectLst/>
                <a:latin typeface="Segoe UI"/>
                <a:ea typeface="Calibri"/>
                <a:cs typeface="Times New Roman"/>
              </a:rPr>
              <a:t> dialog box, click the drive or library that contains the picture of the TV. In the right pane of the dialog box, click the picture that you want and then click </a:t>
            </a:r>
            <a:r>
              <a:rPr lang="en-US" sz="1200" b="1" dirty="0">
                <a:effectLst/>
                <a:latin typeface="Segoe UI"/>
                <a:ea typeface="Calibri"/>
                <a:cs typeface="Times New Roman"/>
              </a:rPr>
              <a:t>Insert</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Under </a:t>
            </a:r>
            <a:r>
              <a:rPr lang="en-US" sz="1200" b="1" dirty="0">
                <a:effectLst/>
                <a:latin typeface="Segoe UI"/>
                <a:ea typeface="Calibri"/>
                <a:cs typeface="Times New Roman"/>
              </a:rPr>
              <a:t>Picture Tools</a:t>
            </a:r>
            <a:r>
              <a:rPr lang="en-US" sz="1200" dirty="0">
                <a:effectLst/>
                <a:latin typeface="Segoe UI"/>
                <a:ea typeface="Calibri"/>
                <a:cs typeface="Times New Roman"/>
              </a:rPr>
              <a:t>, on the </a:t>
            </a:r>
            <a:r>
              <a:rPr lang="en-US" sz="1200" b="1" dirty="0">
                <a:effectLst/>
                <a:latin typeface="Segoe UI"/>
                <a:ea typeface="Calibri"/>
                <a:cs typeface="Times New Roman"/>
              </a:rPr>
              <a:t>Format</a:t>
            </a:r>
            <a:r>
              <a:rPr lang="en-US" sz="1200" dirty="0">
                <a:effectLst/>
                <a:latin typeface="Segoe UI"/>
                <a:ea typeface="Calibri"/>
                <a:cs typeface="Times New Roman"/>
              </a:rPr>
              <a:t> tab, in the </a:t>
            </a:r>
            <a:r>
              <a:rPr lang="en-US" sz="1200" b="1" dirty="0">
                <a:effectLst/>
                <a:latin typeface="Segoe UI"/>
                <a:ea typeface="Calibri"/>
                <a:cs typeface="Times New Roman"/>
              </a:rPr>
              <a:t>Adjust</a:t>
            </a:r>
            <a:r>
              <a:rPr lang="en-US" sz="1200" dirty="0">
                <a:effectLst/>
                <a:latin typeface="Segoe UI"/>
                <a:ea typeface="Calibri"/>
                <a:cs typeface="Times New Roman"/>
              </a:rPr>
              <a:t> group, click </a:t>
            </a:r>
            <a:r>
              <a:rPr lang="en-US" sz="1200" b="1" dirty="0">
                <a:effectLst/>
                <a:latin typeface="Segoe UI"/>
                <a:ea typeface="Calibri"/>
                <a:cs typeface="Times New Roman"/>
              </a:rPr>
              <a:t>Remove Background</a:t>
            </a:r>
            <a:r>
              <a:rPr lang="en-US" sz="1200" dirty="0">
                <a:effectLst/>
                <a:latin typeface="Segoe UI"/>
                <a:ea typeface="Calibri"/>
                <a:cs typeface="Times New Roman"/>
              </a:rPr>
              <a:t>, to remove background and television screen from image, do the following:</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Click one of the handles on the marquee lines, drag the line so that it contains the portion of the picture that you wish to keep, and excludes most of the areas you wish to remove (highlighted area will be removed).</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On the</a:t>
            </a:r>
            <a:r>
              <a:rPr lang="en-US" sz="1200" b="1" dirty="0">
                <a:solidFill>
                  <a:srgbClr val="000000"/>
                </a:solidFill>
                <a:effectLst/>
                <a:latin typeface="Segoe UI"/>
                <a:ea typeface="Calibri"/>
                <a:cs typeface="Times New Roman"/>
              </a:rPr>
              <a:t> Background Removal</a:t>
            </a:r>
            <a:r>
              <a:rPr lang="en-US" sz="1200" dirty="0">
                <a:solidFill>
                  <a:srgbClr val="000000"/>
                </a:solidFill>
                <a:effectLst/>
                <a:latin typeface="Segoe UI"/>
                <a:ea typeface="Calibri"/>
                <a:cs typeface="Times New Roman"/>
              </a:rPr>
              <a:t> tab, in the </a:t>
            </a:r>
            <a:r>
              <a:rPr lang="en-US" sz="1200" b="1" dirty="0">
                <a:solidFill>
                  <a:srgbClr val="000000"/>
                </a:solidFill>
                <a:effectLst/>
                <a:latin typeface="Segoe UI"/>
                <a:ea typeface="Calibri"/>
                <a:cs typeface="Times New Roman"/>
              </a:rPr>
              <a:t>Refine</a:t>
            </a:r>
            <a:r>
              <a:rPr lang="en-US" sz="1200" dirty="0">
                <a:solidFill>
                  <a:srgbClr val="000000"/>
                </a:solidFill>
                <a:effectLst/>
                <a:latin typeface="Segoe UI"/>
                <a:ea typeface="Calibri"/>
                <a:cs typeface="Times New Roman"/>
              </a:rPr>
              <a:t> group, click </a:t>
            </a:r>
            <a:r>
              <a:rPr lang="en-US" sz="1200" b="1" dirty="0">
                <a:solidFill>
                  <a:srgbClr val="000000"/>
                </a:solidFill>
                <a:effectLst/>
                <a:latin typeface="Segoe UI"/>
                <a:ea typeface="Calibri"/>
                <a:cs typeface="Times New Roman"/>
              </a:rPr>
              <a:t>Mark areas to Remove</a:t>
            </a:r>
            <a:r>
              <a:rPr lang="en-US" sz="1200" dirty="0">
                <a:solidFill>
                  <a:srgbClr val="000000"/>
                </a:solidFill>
                <a:effectLst/>
                <a:latin typeface="Segoe UI"/>
                <a:ea typeface="Calibri"/>
                <a:cs typeface="Times New Roman"/>
              </a:rPr>
              <a:t>, then click in corner of TV monitor and drag selection in a diagonal line to other corner.</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Select </a:t>
            </a:r>
            <a:r>
              <a:rPr lang="en-US" sz="1200" b="1" dirty="0">
                <a:solidFill>
                  <a:srgbClr val="000000"/>
                </a:solidFill>
                <a:effectLst/>
                <a:latin typeface="Segoe UI"/>
                <a:ea typeface="Calibri"/>
                <a:cs typeface="Times New Roman"/>
              </a:rPr>
              <a:t>Mark Areas to Keep</a:t>
            </a:r>
            <a:r>
              <a:rPr lang="en-US" sz="1200" dirty="0">
                <a:solidFill>
                  <a:srgbClr val="000000"/>
                </a:solidFill>
                <a:effectLst/>
                <a:latin typeface="Segoe UI"/>
                <a:ea typeface="Calibri"/>
                <a:cs typeface="Times New Roman"/>
              </a:rPr>
              <a:t> and/or </a:t>
            </a:r>
            <a:r>
              <a:rPr lang="en-US" sz="1200" b="1" dirty="0">
                <a:solidFill>
                  <a:srgbClr val="000000"/>
                </a:solidFill>
                <a:effectLst/>
                <a:latin typeface="Segoe UI"/>
                <a:ea typeface="Calibri"/>
                <a:cs typeface="Times New Roman"/>
              </a:rPr>
              <a:t>Mark Areas to Remove</a:t>
            </a:r>
            <a:r>
              <a:rPr lang="en-US" sz="1200" dirty="0">
                <a:solidFill>
                  <a:srgbClr val="000000"/>
                </a:solidFill>
                <a:effectLst/>
                <a:latin typeface="Segoe UI"/>
                <a:ea typeface="Calibri"/>
                <a:cs typeface="Times New Roman"/>
              </a:rPr>
              <a:t> to refine selection. </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effectLst/>
                <a:latin typeface="Segoe UI"/>
                <a:ea typeface="Calibri"/>
                <a:cs typeface="Times New Roman"/>
              </a:rPr>
              <a:t>On the </a:t>
            </a:r>
            <a:r>
              <a:rPr lang="en-US" sz="1200" b="1" dirty="0">
                <a:effectLst/>
                <a:latin typeface="Segoe UI"/>
                <a:ea typeface="Calibri"/>
                <a:cs typeface="Times New Roman"/>
              </a:rPr>
              <a:t>Background Removal</a:t>
            </a:r>
            <a:r>
              <a:rPr lang="en-US" sz="1200" dirty="0">
                <a:effectLst/>
                <a:latin typeface="Segoe UI"/>
                <a:ea typeface="Calibri"/>
                <a:cs typeface="Times New Roman"/>
              </a:rPr>
              <a:t> tab, in the </a:t>
            </a:r>
            <a:r>
              <a:rPr lang="en-US" sz="1200" b="1" dirty="0">
                <a:effectLst/>
                <a:latin typeface="Segoe UI"/>
                <a:ea typeface="Calibri"/>
                <a:cs typeface="Times New Roman"/>
              </a:rPr>
              <a:t>Close</a:t>
            </a:r>
            <a:r>
              <a:rPr lang="en-US" sz="1200" dirty="0">
                <a:effectLst/>
                <a:latin typeface="Segoe UI"/>
                <a:ea typeface="Calibri"/>
                <a:cs typeface="Times New Roman"/>
              </a:rPr>
              <a:t> group, select </a:t>
            </a:r>
            <a:r>
              <a:rPr lang="en-US" sz="1200" b="1" dirty="0">
                <a:effectLst/>
                <a:latin typeface="Segoe UI"/>
                <a:ea typeface="Calibri"/>
                <a:cs typeface="Times New Roman"/>
              </a:rPr>
              <a:t>Keep Changes</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Home</a:t>
            </a:r>
            <a:r>
              <a:rPr lang="en-US" sz="1200" dirty="0">
                <a:effectLst/>
                <a:latin typeface="Segoe UI"/>
                <a:ea typeface="Calibri"/>
                <a:cs typeface="Times New Roman"/>
              </a:rPr>
              <a:t> tab, in the </a:t>
            </a:r>
            <a:r>
              <a:rPr lang="en-US" sz="1200" b="1" dirty="0">
                <a:effectLst/>
                <a:latin typeface="Segoe UI"/>
                <a:ea typeface="Calibri"/>
                <a:cs typeface="Times New Roman"/>
              </a:rPr>
              <a:t>Drawing</a:t>
            </a:r>
            <a:r>
              <a:rPr lang="en-US" sz="1200" dirty="0">
                <a:effectLst/>
                <a:latin typeface="Segoe UI"/>
                <a:ea typeface="Calibri"/>
                <a:cs typeface="Times New Roman"/>
              </a:rPr>
              <a:t> group, click </a:t>
            </a:r>
            <a:r>
              <a:rPr lang="en-US" sz="1200" b="1" dirty="0">
                <a:effectLst/>
                <a:latin typeface="Segoe UI"/>
                <a:ea typeface="Calibri"/>
                <a:cs typeface="Times New Roman"/>
              </a:rPr>
              <a:t>Arrange</a:t>
            </a:r>
            <a:r>
              <a:rPr lang="en-US" sz="1200" dirty="0">
                <a:effectLst/>
                <a:latin typeface="Segoe UI"/>
                <a:ea typeface="Calibri"/>
                <a:cs typeface="Times New Roman"/>
              </a:rPr>
              <a:t>, point to </a:t>
            </a:r>
            <a:r>
              <a:rPr lang="en-US" sz="1200" b="1" dirty="0">
                <a:effectLst/>
                <a:latin typeface="Segoe UI"/>
                <a:ea typeface="Calibri"/>
                <a:cs typeface="Times New Roman"/>
              </a:rPr>
              <a:t>Align</a:t>
            </a:r>
            <a:r>
              <a:rPr lang="en-US" sz="1200" dirty="0">
                <a:effectLst/>
                <a:latin typeface="Segoe UI"/>
                <a:ea typeface="Calibri"/>
                <a:cs typeface="Times New Roman"/>
              </a:rPr>
              <a:t> then do the following:</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effectLst/>
                <a:latin typeface="Segoe UI"/>
                <a:ea typeface="Calibri"/>
                <a:cs typeface="Times New Roman"/>
              </a:rPr>
              <a:t>Click </a:t>
            </a:r>
            <a:r>
              <a:rPr lang="en-US" sz="1200" b="1" dirty="0">
                <a:effectLst/>
                <a:latin typeface="Segoe UI"/>
                <a:ea typeface="Calibri"/>
                <a:cs typeface="Times New Roman"/>
              </a:rPr>
              <a:t>Align Middle</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Under </a:t>
            </a:r>
            <a:r>
              <a:rPr lang="en-US" sz="1200" b="1" dirty="0">
                <a:effectLst/>
                <a:latin typeface="Segoe UI"/>
                <a:ea typeface="Calibri"/>
                <a:cs typeface="Times New Roman"/>
              </a:rPr>
              <a:t>Picture Tools</a:t>
            </a:r>
            <a:r>
              <a:rPr lang="en-US" sz="1200" dirty="0">
                <a:effectLst/>
                <a:latin typeface="Segoe UI"/>
                <a:ea typeface="Calibri"/>
                <a:cs typeface="Times New Roman"/>
              </a:rPr>
              <a:t>, on the </a:t>
            </a:r>
            <a:r>
              <a:rPr lang="en-US" sz="1200" b="1" dirty="0">
                <a:effectLst/>
                <a:latin typeface="Segoe UI"/>
                <a:ea typeface="Calibri"/>
                <a:cs typeface="Times New Roman"/>
              </a:rPr>
              <a:t>Format</a:t>
            </a:r>
            <a:r>
              <a:rPr lang="en-US" sz="1200" dirty="0">
                <a:effectLst/>
                <a:latin typeface="Segoe UI"/>
                <a:ea typeface="Calibri"/>
                <a:cs typeface="Times New Roman"/>
              </a:rPr>
              <a:t> tab, in the </a:t>
            </a:r>
            <a:r>
              <a:rPr lang="en-US" sz="1200" b="1" dirty="0">
                <a:effectLst/>
                <a:latin typeface="Segoe UI"/>
                <a:ea typeface="Calibri"/>
                <a:cs typeface="Times New Roman"/>
              </a:rPr>
              <a:t>Picture Styles</a:t>
            </a:r>
            <a:r>
              <a:rPr lang="en-US" sz="1200" dirty="0">
                <a:effectLst/>
                <a:latin typeface="Segoe UI"/>
                <a:ea typeface="Calibri"/>
                <a:cs typeface="Times New Roman"/>
              </a:rPr>
              <a:t> group</a:t>
            </a:r>
            <a:r>
              <a:rPr lang="en-US" sz="1200" kern="1200" dirty="0">
                <a:solidFill>
                  <a:srgbClr val="000000"/>
                </a:solidFill>
                <a:effectLst/>
                <a:latin typeface="Segoe UI"/>
                <a:ea typeface="Times New Roman"/>
                <a:cs typeface="Times New Roman"/>
              </a:rPr>
              <a:t>, click the arrow at the bottom right launching the </a:t>
            </a:r>
            <a:r>
              <a:rPr lang="en-US" sz="1200" b="1" kern="1200" dirty="0">
                <a:solidFill>
                  <a:srgbClr val="000000"/>
                </a:solidFill>
                <a:effectLst/>
                <a:latin typeface="Segoe UI"/>
                <a:ea typeface="Times New Roman"/>
                <a:cs typeface="Times New Roman"/>
              </a:rPr>
              <a:t>Format Picture </a:t>
            </a:r>
            <a:r>
              <a:rPr lang="en-US" sz="1200" kern="1200" dirty="0">
                <a:solidFill>
                  <a:srgbClr val="000000"/>
                </a:solidFill>
                <a:effectLst/>
                <a:latin typeface="Segoe UI"/>
                <a:ea typeface="Times New Roman"/>
                <a:cs typeface="Times New Roman"/>
              </a:rPr>
              <a:t>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In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 select </a:t>
            </a:r>
            <a:r>
              <a:rPr lang="en-US" sz="1200" b="1" kern="1200" dirty="0">
                <a:effectLst/>
                <a:latin typeface="Segoe UI"/>
                <a:ea typeface="Times New Roman"/>
                <a:cs typeface="Times New Roman"/>
              </a:rPr>
              <a:t>Position</a:t>
            </a:r>
            <a:r>
              <a:rPr lang="en-US" sz="1200" kern="1200" dirty="0">
                <a:effectLst/>
                <a:latin typeface="Segoe UI"/>
                <a:ea typeface="Times New Roman"/>
                <a:cs typeface="Times New Roman"/>
              </a:rPr>
              <a:t> in the left pane, under </a:t>
            </a:r>
            <a:r>
              <a:rPr lang="en-US" sz="1200" b="1" kern="1200" dirty="0">
                <a:effectLst/>
                <a:latin typeface="Segoe UI"/>
                <a:ea typeface="Times New Roman"/>
                <a:cs typeface="Times New Roman"/>
              </a:rPr>
              <a:t>Position on slide</a:t>
            </a:r>
            <a:r>
              <a:rPr lang="en-US" sz="1200" kern="1200" dirty="0">
                <a:effectLst/>
                <a:latin typeface="Segoe UI"/>
                <a:ea typeface="Times New Roman"/>
                <a:cs typeface="Times New Roman"/>
              </a:rPr>
              <a:t> in the right pane set the </a:t>
            </a:r>
            <a:r>
              <a:rPr lang="en-US" sz="1200" b="1" kern="1200" dirty="0">
                <a:effectLst/>
                <a:latin typeface="Segoe UI"/>
                <a:ea typeface="Times New Roman"/>
                <a:cs typeface="Times New Roman"/>
              </a:rPr>
              <a:t>Horizontal</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.52”</a:t>
            </a:r>
            <a:r>
              <a:rPr lang="en-US" sz="1200" kern="1200" dirty="0">
                <a:effectLst/>
                <a:latin typeface="Segoe UI"/>
                <a:ea typeface="Times New Roman"/>
                <a:cs typeface="Times New Roman"/>
              </a:rPr>
              <a:t> and the </a:t>
            </a:r>
            <a:r>
              <a:rPr lang="en-US" sz="1200" b="1" kern="1200" dirty="0">
                <a:effectLst/>
                <a:latin typeface="Segoe UI"/>
                <a:ea typeface="Times New Roman"/>
                <a:cs typeface="Times New Roman"/>
              </a:rPr>
              <a:t>Vertical</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.74”</a:t>
            </a:r>
            <a:r>
              <a:rPr lang="en-US" sz="1200" kern="1200" dirty="0">
                <a:effectLst/>
                <a:latin typeface="Segoe UI"/>
                <a:ea typeface="Times New Roman"/>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In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 select </a:t>
            </a:r>
            <a:r>
              <a:rPr lang="en-US" sz="1200" b="1" kern="1200" dirty="0">
                <a:effectLst/>
                <a:latin typeface="Segoe UI"/>
                <a:ea typeface="Times New Roman"/>
                <a:cs typeface="Times New Roman"/>
              </a:rPr>
              <a:t>Size</a:t>
            </a:r>
            <a:r>
              <a:rPr lang="en-US" sz="1200" kern="1200" dirty="0">
                <a:effectLst/>
                <a:latin typeface="Segoe UI"/>
                <a:ea typeface="Times New Roman"/>
                <a:cs typeface="Times New Roman"/>
              </a:rPr>
              <a:t> in the left pane, under </a:t>
            </a:r>
            <a:r>
              <a:rPr lang="en-US" sz="1200" b="1" kern="1200" dirty="0">
                <a:effectLst/>
                <a:latin typeface="Segoe UI"/>
                <a:ea typeface="Times New Roman"/>
                <a:cs typeface="Times New Roman"/>
              </a:rPr>
              <a:t>Size and Rotate</a:t>
            </a:r>
            <a:r>
              <a:rPr lang="en-US" sz="1200" kern="1200" dirty="0">
                <a:effectLst/>
                <a:latin typeface="Segoe UI"/>
                <a:ea typeface="Times New Roman"/>
                <a:cs typeface="Times New Roman"/>
              </a:rPr>
              <a:t> in the right pane set the </a:t>
            </a:r>
            <a:r>
              <a:rPr lang="en-US" sz="1200" b="1" kern="1200" dirty="0">
                <a:effectLst/>
                <a:latin typeface="Segoe UI"/>
                <a:ea typeface="Times New Roman"/>
                <a:cs typeface="Times New Roman"/>
              </a:rPr>
              <a:t>Height</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6.5”</a:t>
            </a:r>
            <a:r>
              <a:rPr lang="en-US" sz="1200" kern="1200" dirty="0">
                <a:effectLst/>
                <a:latin typeface="Segoe UI"/>
                <a:ea typeface="Times New Roman"/>
                <a:cs typeface="Times New Roman"/>
              </a:rPr>
              <a:t> and the </a:t>
            </a:r>
            <a:r>
              <a:rPr lang="en-US" sz="1200" b="1" kern="1200" dirty="0">
                <a:effectLst/>
                <a:latin typeface="Segoe UI"/>
                <a:ea typeface="Times New Roman"/>
                <a:cs typeface="Times New Roman"/>
              </a:rPr>
              <a:t>Width</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8.96”</a:t>
            </a:r>
            <a:r>
              <a:rPr lang="en-US" sz="1200" kern="1200" dirty="0">
                <a:effectLst/>
                <a:latin typeface="Segoe UI"/>
                <a:ea typeface="Times New Roman"/>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Close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Insert</a:t>
            </a:r>
            <a:r>
              <a:rPr lang="en-US" sz="1200" dirty="0">
                <a:effectLst/>
                <a:latin typeface="Segoe UI"/>
                <a:ea typeface="Calibri"/>
                <a:cs typeface="Times New Roman"/>
              </a:rPr>
              <a:t> tab, in the </a:t>
            </a:r>
            <a:r>
              <a:rPr lang="en-US" sz="1200" b="1" dirty="0">
                <a:effectLst/>
                <a:latin typeface="Segoe UI"/>
                <a:ea typeface="Calibri"/>
                <a:cs typeface="Times New Roman"/>
              </a:rPr>
              <a:t>Media</a:t>
            </a:r>
            <a:r>
              <a:rPr lang="en-US" sz="1200" dirty="0">
                <a:effectLst/>
                <a:latin typeface="Segoe UI"/>
                <a:ea typeface="Calibri"/>
                <a:cs typeface="Times New Roman"/>
              </a:rPr>
              <a:t> group, click </a:t>
            </a:r>
            <a:r>
              <a:rPr lang="en-US" sz="1200" b="1" dirty="0">
                <a:effectLst/>
                <a:latin typeface="Segoe UI"/>
                <a:ea typeface="Calibri"/>
                <a:cs typeface="Times New Roman"/>
              </a:rPr>
              <a:t>Video</a:t>
            </a:r>
            <a:r>
              <a:rPr lang="en-US" sz="1200" dirty="0">
                <a:effectLst/>
                <a:latin typeface="Segoe UI"/>
                <a:ea typeface="Calibri"/>
                <a:cs typeface="Times New Roman"/>
              </a:rPr>
              <a:t>, and then click </a:t>
            </a:r>
            <a:r>
              <a:rPr lang="en-US" sz="1200" b="1" dirty="0">
                <a:effectLst/>
                <a:latin typeface="Segoe UI"/>
                <a:ea typeface="Calibri"/>
                <a:cs typeface="Times New Roman"/>
              </a:rPr>
              <a:t>Video from file</a:t>
            </a:r>
            <a:r>
              <a:rPr lang="en-US" sz="1200" dirty="0">
                <a:effectLst/>
                <a:latin typeface="Segoe UI"/>
                <a:ea typeface="Calibri"/>
                <a:cs typeface="Times New Roman"/>
              </a:rPr>
              <a:t>.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left pane of the </a:t>
            </a:r>
            <a:r>
              <a:rPr lang="en-US" sz="1200" b="1" dirty="0">
                <a:effectLst/>
                <a:latin typeface="Segoe UI"/>
                <a:ea typeface="Calibri"/>
                <a:cs typeface="Times New Roman"/>
              </a:rPr>
              <a:t>Insert Video</a:t>
            </a:r>
            <a:r>
              <a:rPr lang="en-US" sz="1200" dirty="0">
                <a:effectLst/>
                <a:latin typeface="Segoe UI"/>
                <a:ea typeface="Calibri"/>
                <a:cs typeface="Times New Roman"/>
              </a:rPr>
              <a:t> dialog box, click the drive or library that contains the video. In the right pane of the dialog box, click the video that you want and then click </a:t>
            </a:r>
            <a:r>
              <a:rPr lang="en-US" sz="1200" b="1" dirty="0">
                <a:effectLst/>
                <a:latin typeface="Segoe UI"/>
                <a:ea typeface="Calibri"/>
                <a:cs typeface="Times New Roman"/>
              </a:rPr>
              <a:t>Insert</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Animations</a:t>
            </a:r>
            <a:r>
              <a:rPr lang="en-US" sz="1200" dirty="0">
                <a:effectLst/>
                <a:latin typeface="Segoe UI"/>
                <a:ea typeface="Calibri"/>
                <a:cs typeface="Times New Roman"/>
              </a:rPr>
              <a:t> tab, in the </a:t>
            </a:r>
            <a:r>
              <a:rPr lang="en-US" sz="1200" b="1" dirty="0">
                <a:effectLst/>
                <a:latin typeface="Segoe UI"/>
                <a:ea typeface="Calibri"/>
                <a:cs typeface="Times New Roman"/>
              </a:rPr>
              <a:t>Animation</a:t>
            </a:r>
            <a:r>
              <a:rPr lang="en-US" sz="1200" dirty="0">
                <a:effectLst/>
                <a:latin typeface="Segoe UI"/>
                <a:ea typeface="Calibri"/>
                <a:cs typeface="Times New Roman"/>
              </a:rPr>
              <a:t> group, select </a:t>
            </a:r>
            <a:r>
              <a:rPr lang="en-US" sz="1200" b="1" dirty="0">
                <a:effectLst/>
                <a:latin typeface="Segoe UI"/>
                <a:ea typeface="Calibri"/>
                <a:cs typeface="Times New Roman"/>
              </a:rPr>
              <a:t>Play</a:t>
            </a:r>
            <a:r>
              <a:rPr lang="en-US" sz="1200" dirty="0">
                <a:effectLst/>
                <a:latin typeface="Segoe UI"/>
                <a:ea typeface="Calibri"/>
                <a:cs typeface="Times New Roman"/>
              </a:rPr>
              <a:t>.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Also on the </a:t>
            </a:r>
            <a:r>
              <a:rPr lang="en-US" sz="1200" b="1" dirty="0">
                <a:effectLst/>
                <a:latin typeface="Segoe UI"/>
                <a:ea typeface="Calibri"/>
                <a:cs typeface="Times New Roman"/>
              </a:rPr>
              <a:t>Animations</a:t>
            </a:r>
            <a:r>
              <a:rPr lang="en-US" sz="1200" dirty="0">
                <a:effectLst/>
                <a:latin typeface="Segoe UI"/>
                <a:ea typeface="Calibri"/>
                <a:cs typeface="Times New Roman"/>
              </a:rPr>
              <a:t> tab, in the </a:t>
            </a:r>
            <a:r>
              <a:rPr lang="en-US" sz="1200" b="1" dirty="0">
                <a:effectLst/>
                <a:latin typeface="Segoe UI"/>
                <a:ea typeface="Calibri"/>
                <a:cs typeface="Times New Roman"/>
              </a:rPr>
              <a:t>Timing</a:t>
            </a:r>
            <a:r>
              <a:rPr lang="en-US" sz="1200" dirty="0">
                <a:effectLst/>
                <a:latin typeface="Segoe UI"/>
                <a:ea typeface="Calibri"/>
                <a:cs typeface="Times New Roman"/>
              </a:rPr>
              <a:t> group, click the arrow to the right of </a:t>
            </a:r>
            <a:r>
              <a:rPr lang="en-US" sz="1200" b="1" dirty="0">
                <a:effectLst/>
                <a:latin typeface="Segoe UI"/>
                <a:ea typeface="Calibri"/>
                <a:cs typeface="Times New Roman"/>
              </a:rPr>
              <a:t>Start</a:t>
            </a:r>
            <a:r>
              <a:rPr lang="en-US" sz="1200" dirty="0">
                <a:effectLst/>
                <a:latin typeface="Segoe UI"/>
                <a:ea typeface="Calibri"/>
                <a:cs typeface="Times New Roman"/>
              </a:rPr>
              <a:t> and select </a:t>
            </a:r>
            <a:r>
              <a:rPr lang="en-US" sz="1200" b="1" dirty="0">
                <a:effectLst/>
                <a:latin typeface="Segoe UI"/>
                <a:ea typeface="Calibri"/>
                <a:cs typeface="Times New Roman"/>
              </a:rPr>
              <a:t>With Previous</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742950" algn="l"/>
              </a:tabLst>
            </a:pPr>
            <a:r>
              <a:rPr lang="en-US" sz="1200" kern="1200" dirty="0">
                <a:solidFill>
                  <a:srgbClr val="000000"/>
                </a:solidFill>
                <a:effectLst/>
                <a:latin typeface="Segoe UI"/>
                <a:ea typeface="Times New Roman"/>
                <a:cs typeface="Times New Roman"/>
              </a:rPr>
              <a:t>With the video selected, under </a:t>
            </a:r>
            <a:r>
              <a:rPr lang="en-US" sz="1200" b="1" kern="1200" dirty="0">
                <a:solidFill>
                  <a:srgbClr val="000000"/>
                </a:solidFill>
                <a:effectLst/>
                <a:latin typeface="Segoe UI"/>
                <a:ea typeface="Times New Roman"/>
                <a:cs typeface="Times New Roman"/>
              </a:rPr>
              <a:t>Video Tools</a:t>
            </a:r>
            <a:r>
              <a:rPr lang="en-US" sz="1200" kern="1200" dirty="0">
                <a:solidFill>
                  <a:srgbClr val="000000"/>
                </a:solidFill>
                <a:effectLst/>
                <a:latin typeface="Segoe UI"/>
                <a:ea typeface="Times New Roman"/>
                <a:cs typeface="Times New Roman"/>
              </a:rPr>
              <a:t>, in the </a:t>
            </a:r>
            <a:r>
              <a:rPr lang="en-US" sz="1200" b="1" kern="1200" dirty="0">
                <a:solidFill>
                  <a:srgbClr val="000000"/>
                </a:solidFill>
                <a:effectLst/>
                <a:latin typeface="Segoe UI"/>
                <a:ea typeface="Times New Roman"/>
                <a:cs typeface="Times New Roman"/>
              </a:rPr>
              <a:t>Format</a:t>
            </a:r>
            <a:r>
              <a:rPr lang="en-US" sz="1200" kern="1200" dirty="0">
                <a:solidFill>
                  <a:srgbClr val="000000"/>
                </a:solidFill>
                <a:effectLst/>
                <a:latin typeface="Segoe UI"/>
                <a:ea typeface="Times New Roman"/>
                <a:cs typeface="Times New Roman"/>
              </a:rPr>
              <a:t> tab, in the bottom right corner of the </a:t>
            </a:r>
            <a:r>
              <a:rPr lang="en-US" sz="1200" b="1" kern="1200" dirty="0">
                <a:solidFill>
                  <a:srgbClr val="000000"/>
                </a:solidFill>
                <a:effectLst/>
                <a:latin typeface="Segoe UI"/>
                <a:ea typeface="Times New Roman"/>
                <a:cs typeface="Times New Roman"/>
              </a:rPr>
              <a:t>Video Styles</a:t>
            </a:r>
            <a:r>
              <a:rPr lang="en-US" sz="1200" kern="1200" dirty="0">
                <a:solidFill>
                  <a:srgbClr val="000000"/>
                </a:solidFill>
                <a:effectLst/>
                <a:latin typeface="Segoe UI"/>
                <a:ea typeface="Times New Roman"/>
                <a:cs typeface="Times New Roman"/>
              </a:rPr>
              <a:t> group, click the arrow opening the </a:t>
            </a:r>
            <a:r>
              <a:rPr lang="en-US" sz="1200" b="1" kern="1200" dirty="0">
                <a:solidFill>
                  <a:srgbClr val="000000"/>
                </a:solidFill>
                <a:effectLst/>
                <a:latin typeface="Segoe UI"/>
                <a:ea typeface="Times New Roman"/>
                <a:cs typeface="Times New Roman"/>
              </a:rPr>
              <a:t>Format Video </a:t>
            </a:r>
            <a:r>
              <a:rPr lang="en-US" sz="1200" kern="1200" dirty="0">
                <a:solidFill>
                  <a:srgbClr val="000000"/>
                </a:solidFill>
                <a:effectLst/>
                <a:latin typeface="Segoe UI"/>
                <a:ea typeface="Times New Roman"/>
                <a:cs typeface="Times New Roman"/>
              </a:rPr>
              <a:t>dialog box.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 click </a:t>
            </a:r>
            <a:r>
              <a:rPr lang="en-US" sz="1200" b="1" dirty="0">
                <a:effectLst/>
                <a:latin typeface="Segoe UI"/>
                <a:ea typeface="Calibri"/>
                <a:cs typeface="Times New Roman"/>
              </a:rPr>
              <a:t>Size</a:t>
            </a:r>
            <a:r>
              <a:rPr lang="en-US" sz="1200" dirty="0">
                <a:effectLst/>
                <a:latin typeface="Segoe UI"/>
                <a:ea typeface="Calibri"/>
                <a:cs typeface="Times New Roman"/>
              </a:rPr>
              <a:t> in the left pane, under </a:t>
            </a:r>
            <a:r>
              <a:rPr lang="en-US" sz="1200" b="1" dirty="0">
                <a:effectLst/>
                <a:latin typeface="Segoe UI"/>
                <a:ea typeface="Calibri"/>
                <a:cs typeface="Times New Roman"/>
              </a:rPr>
              <a:t>Size and Rotate</a:t>
            </a:r>
            <a:r>
              <a:rPr lang="en-US" sz="1200" dirty="0">
                <a:effectLst/>
                <a:latin typeface="Segoe UI"/>
                <a:ea typeface="Calibri"/>
                <a:cs typeface="Times New Roman"/>
              </a:rPr>
              <a:t> in the right pane set the </a:t>
            </a:r>
            <a:r>
              <a:rPr lang="en-US" sz="1200" b="1" dirty="0">
                <a:effectLst/>
                <a:latin typeface="Segoe UI"/>
                <a:ea typeface="Calibri"/>
                <a:cs typeface="Times New Roman"/>
              </a:rPr>
              <a:t>height</a:t>
            </a:r>
            <a:r>
              <a:rPr lang="en-US" sz="1200" dirty="0">
                <a:effectLst/>
                <a:latin typeface="Segoe UI"/>
                <a:ea typeface="Calibri"/>
                <a:cs typeface="Times New Roman"/>
              </a:rPr>
              <a:t> to </a:t>
            </a:r>
            <a:r>
              <a:rPr lang="en-US" sz="1200" b="1" dirty="0">
                <a:effectLst/>
                <a:latin typeface="Segoe UI"/>
                <a:ea typeface="Calibri"/>
                <a:cs typeface="Times New Roman"/>
              </a:rPr>
              <a:t>4.45”</a:t>
            </a:r>
            <a:r>
              <a:rPr lang="en-US" sz="1200" dirty="0">
                <a:effectLst/>
                <a:latin typeface="Segoe UI"/>
                <a:ea typeface="Calibri"/>
                <a:cs typeface="Times New Roman"/>
              </a:rPr>
              <a:t> and the </a:t>
            </a:r>
            <a:r>
              <a:rPr lang="en-US" sz="1200" b="1" dirty="0">
                <a:effectLst/>
                <a:latin typeface="Segoe UI"/>
                <a:ea typeface="Calibri"/>
                <a:cs typeface="Times New Roman"/>
              </a:rPr>
              <a:t>Width</a:t>
            </a:r>
            <a:r>
              <a:rPr lang="en-US" sz="1200" dirty="0">
                <a:effectLst/>
                <a:latin typeface="Segoe UI"/>
                <a:ea typeface="Calibri"/>
                <a:cs typeface="Times New Roman"/>
              </a:rPr>
              <a:t> to </a:t>
            </a:r>
            <a:r>
              <a:rPr lang="en-US" sz="1200" b="1" dirty="0">
                <a:effectLst/>
                <a:latin typeface="Segoe UI"/>
                <a:ea typeface="Calibri"/>
                <a:cs typeface="Times New Roman"/>
              </a:rPr>
              <a:t>7.91”</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 click </a:t>
            </a:r>
            <a:r>
              <a:rPr lang="en-US" sz="1200" b="1" dirty="0">
                <a:effectLst/>
                <a:latin typeface="Segoe UI"/>
                <a:ea typeface="Calibri"/>
                <a:cs typeface="Times New Roman"/>
              </a:rPr>
              <a:t>Position </a:t>
            </a:r>
            <a:r>
              <a:rPr lang="en-US" sz="1200" dirty="0">
                <a:effectLst/>
                <a:latin typeface="Segoe UI"/>
                <a:ea typeface="Calibri"/>
                <a:cs typeface="Times New Roman"/>
              </a:rPr>
              <a:t>in the left pane, under </a:t>
            </a:r>
            <a:r>
              <a:rPr lang="en-US" sz="1200" b="1" dirty="0">
                <a:effectLst/>
                <a:latin typeface="Segoe UI"/>
                <a:ea typeface="Calibri"/>
                <a:cs typeface="Times New Roman"/>
              </a:rPr>
              <a:t>Position on Slide</a:t>
            </a:r>
            <a:r>
              <a:rPr lang="en-US" sz="1200" dirty="0">
                <a:effectLst/>
                <a:latin typeface="Segoe UI"/>
                <a:ea typeface="Calibri"/>
                <a:cs typeface="Times New Roman"/>
              </a:rPr>
              <a:t> in the right pane set </a:t>
            </a:r>
            <a:r>
              <a:rPr lang="en-US" sz="1200" b="1" dirty="0">
                <a:effectLst/>
                <a:latin typeface="Segoe UI"/>
                <a:ea typeface="Calibri"/>
                <a:cs typeface="Times New Roman"/>
              </a:rPr>
              <a:t>Horizontal</a:t>
            </a:r>
            <a:r>
              <a:rPr lang="en-US" sz="1200" dirty="0">
                <a:effectLst/>
                <a:latin typeface="Segoe UI"/>
                <a:ea typeface="Calibri"/>
                <a:cs typeface="Times New Roman"/>
              </a:rPr>
              <a:t> to </a:t>
            </a:r>
            <a:r>
              <a:rPr lang="en-US" sz="1200" b="1" dirty="0">
                <a:effectLst/>
                <a:latin typeface="Segoe UI"/>
                <a:ea typeface="Calibri"/>
                <a:cs typeface="Times New Roman"/>
              </a:rPr>
              <a:t>1.04”</a:t>
            </a:r>
            <a:r>
              <a:rPr lang="en-US" sz="1200" dirty="0">
                <a:effectLst/>
                <a:latin typeface="Segoe UI"/>
                <a:ea typeface="Calibri"/>
                <a:cs typeface="Times New Roman"/>
              </a:rPr>
              <a:t> and the </a:t>
            </a:r>
            <a:r>
              <a:rPr lang="en-US" sz="1200" b="1" dirty="0">
                <a:effectLst/>
                <a:latin typeface="Segoe UI"/>
                <a:ea typeface="Calibri"/>
                <a:cs typeface="Times New Roman"/>
              </a:rPr>
              <a:t>Vertical</a:t>
            </a:r>
            <a:r>
              <a:rPr lang="en-US" sz="1200" dirty="0">
                <a:effectLst/>
                <a:latin typeface="Segoe UI"/>
                <a:ea typeface="Calibri"/>
                <a:cs typeface="Times New Roman"/>
              </a:rPr>
              <a:t> to </a:t>
            </a:r>
            <a:r>
              <a:rPr lang="en-US" sz="1200" b="1" dirty="0">
                <a:effectLst/>
                <a:latin typeface="Segoe UI"/>
                <a:ea typeface="Calibri"/>
                <a:cs typeface="Times New Roman"/>
              </a:rPr>
              <a:t>1.27”</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Close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solidFill>
                  <a:srgbClr val="000000"/>
                </a:solidFill>
                <a:effectLst/>
                <a:latin typeface="Segoe UI"/>
                <a:ea typeface="Calibri"/>
                <a:cs typeface="Times New Roman"/>
              </a:rPr>
              <a:t>Select the video and under </a:t>
            </a:r>
            <a:r>
              <a:rPr lang="en-US" sz="1200" b="1" dirty="0">
                <a:solidFill>
                  <a:srgbClr val="000000"/>
                </a:solidFill>
                <a:effectLst/>
                <a:latin typeface="Segoe UI"/>
                <a:ea typeface="Calibri"/>
                <a:cs typeface="Times New Roman"/>
              </a:rPr>
              <a:t>Video Tools</a:t>
            </a:r>
            <a:r>
              <a:rPr lang="en-US" sz="1200" dirty="0">
                <a:solidFill>
                  <a:srgbClr val="000000"/>
                </a:solidFill>
                <a:effectLst/>
                <a:latin typeface="Segoe UI"/>
                <a:ea typeface="Calibri"/>
                <a:cs typeface="Times New Roman"/>
              </a:rPr>
              <a:t>, on the </a:t>
            </a:r>
            <a:r>
              <a:rPr lang="en-US" sz="1200" b="1" dirty="0">
                <a:solidFill>
                  <a:srgbClr val="000000"/>
                </a:solidFill>
                <a:effectLst/>
                <a:latin typeface="Segoe UI"/>
                <a:ea typeface="Calibri"/>
                <a:cs typeface="Times New Roman"/>
              </a:rPr>
              <a:t>Format</a:t>
            </a:r>
            <a:r>
              <a:rPr lang="en-US" sz="1200" dirty="0">
                <a:solidFill>
                  <a:srgbClr val="000000"/>
                </a:solidFill>
                <a:effectLst/>
                <a:latin typeface="Segoe UI"/>
                <a:ea typeface="Calibri"/>
                <a:cs typeface="Times New Roman"/>
              </a:rPr>
              <a:t> tab, in the </a:t>
            </a:r>
            <a:r>
              <a:rPr lang="en-US" sz="1200" b="1" dirty="0">
                <a:solidFill>
                  <a:srgbClr val="000000"/>
                </a:solidFill>
                <a:effectLst/>
                <a:latin typeface="Segoe UI"/>
                <a:ea typeface="Calibri"/>
                <a:cs typeface="Times New Roman"/>
              </a:rPr>
              <a:t>Arrange</a:t>
            </a:r>
            <a:r>
              <a:rPr lang="en-US" sz="1200" dirty="0">
                <a:solidFill>
                  <a:srgbClr val="000000"/>
                </a:solidFill>
                <a:effectLst/>
                <a:latin typeface="Segoe UI"/>
                <a:ea typeface="Calibri"/>
                <a:cs typeface="Times New Roman"/>
              </a:rPr>
              <a:t> group, click </a:t>
            </a:r>
            <a:r>
              <a:rPr lang="en-US" sz="1200" b="1" dirty="0">
                <a:solidFill>
                  <a:srgbClr val="000000"/>
                </a:solidFill>
                <a:effectLst/>
                <a:latin typeface="Segoe UI"/>
                <a:ea typeface="Calibri"/>
                <a:cs typeface="Times New Roman"/>
              </a:rPr>
              <a:t>Send Backward</a:t>
            </a:r>
            <a:r>
              <a:rPr lang="en-US" sz="1200" dirty="0">
                <a:solidFill>
                  <a:srgbClr val="000000"/>
                </a:solidFill>
                <a:effectLst/>
                <a:latin typeface="Segoe UI"/>
                <a:ea typeface="Calibri"/>
                <a:cs typeface="Times New Roman"/>
              </a:rPr>
              <a:t>, and then select </a:t>
            </a:r>
            <a:r>
              <a:rPr lang="en-US" sz="1200" b="1" dirty="0">
                <a:solidFill>
                  <a:srgbClr val="000000"/>
                </a:solidFill>
                <a:effectLst/>
                <a:latin typeface="Segoe UI"/>
                <a:ea typeface="Calibri"/>
                <a:cs typeface="Times New Roman"/>
              </a:rPr>
              <a:t>Send to Back</a:t>
            </a:r>
            <a:r>
              <a:rPr lang="en-US" sz="1200" dirty="0">
                <a:solidFill>
                  <a:srgbClr val="000000"/>
                </a:solidFill>
                <a:effectLst/>
                <a:latin typeface="Segoe UI"/>
                <a:ea typeface="Calibri"/>
                <a:cs typeface="Times New Roman"/>
              </a:rPr>
              <a:t>.</a:t>
            </a:r>
            <a:endParaRPr lang="en-US" sz="1200" dirty="0">
              <a:effectLst/>
              <a:latin typeface="+mn-lt"/>
              <a:ea typeface="Calibri"/>
              <a:cs typeface="Times New Roman"/>
            </a:endParaRPr>
          </a:p>
          <a:p>
            <a:pPr marL="514350" marR="0">
              <a:spcBef>
                <a:spcPts val="600"/>
              </a:spcBef>
              <a:spcAft>
                <a:spcPts val="0"/>
              </a:spcAft>
            </a:pPr>
            <a:r>
              <a:rPr lang="en-US" sz="1200" dirty="0">
                <a:effectLst/>
                <a:latin typeface="Segoe UI"/>
                <a:ea typeface="Calibri"/>
                <a:cs typeface="Times New Roman"/>
              </a:rPr>
              <a:t> </a:t>
            </a:r>
            <a:endParaRPr lang="en-US" sz="120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To reproduce the background effects on this slide, do the following:</a:t>
            </a:r>
          </a:p>
          <a:p>
            <a:pPr marL="0" marR="0">
              <a:spcBef>
                <a:spcPts val="600"/>
              </a:spcBef>
              <a:spcAft>
                <a:spcPts val="0"/>
              </a:spcAft>
            </a:pP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kern="1200" dirty="0">
                <a:solidFill>
                  <a:srgbClr val="000000"/>
                </a:solidFill>
                <a:effectLst/>
                <a:latin typeface="Segoe UI"/>
                <a:ea typeface="Times New Roman"/>
                <a:cs typeface="Times New Roman"/>
              </a:rPr>
              <a:t>On the </a:t>
            </a:r>
            <a:r>
              <a:rPr lang="en-US" sz="1200" b="1" kern="1200" dirty="0">
                <a:solidFill>
                  <a:srgbClr val="000000"/>
                </a:solidFill>
                <a:effectLst/>
                <a:latin typeface="Segoe UI"/>
                <a:ea typeface="Times New Roman"/>
                <a:cs typeface="Times New Roman"/>
              </a:rPr>
              <a:t>Design</a:t>
            </a:r>
            <a:r>
              <a:rPr lang="en-US" sz="1200" kern="1200" dirty="0">
                <a:solidFill>
                  <a:srgbClr val="000000"/>
                </a:solidFill>
                <a:effectLst/>
                <a:latin typeface="Segoe UI"/>
                <a:ea typeface="Times New Roman"/>
                <a:cs typeface="Times New Roman"/>
              </a:rPr>
              <a:t> tab, in the bottom right corner of the </a:t>
            </a:r>
            <a:r>
              <a:rPr lang="en-US" sz="1200" b="1" kern="1200" dirty="0">
                <a:solidFill>
                  <a:srgbClr val="000000"/>
                </a:solidFill>
                <a:effectLst/>
                <a:latin typeface="Segoe UI"/>
                <a:ea typeface="Times New Roman"/>
                <a:cs typeface="Times New Roman"/>
              </a:rPr>
              <a:t>Background</a:t>
            </a:r>
            <a:r>
              <a:rPr lang="en-US" sz="1200" kern="1200" dirty="0">
                <a:solidFill>
                  <a:srgbClr val="000000"/>
                </a:solidFill>
                <a:effectLst/>
                <a:latin typeface="Segoe UI"/>
                <a:ea typeface="Times New Roman"/>
                <a:cs typeface="Times New Roman"/>
              </a:rPr>
              <a:t> group, click the arrow at the bottom right launching the </a:t>
            </a:r>
            <a:r>
              <a:rPr lang="en-US" sz="1200" b="1" kern="1200" dirty="0">
                <a:solidFill>
                  <a:srgbClr val="000000"/>
                </a:solidFill>
                <a:effectLst/>
                <a:latin typeface="Segoe UI"/>
                <a:ea typeface="Times New Roman"/>
                <a:cs typeface="Times New Roman"/>
              </a:rPr>
              <a:t>Format Background </a:t>
            </a:r>
            <a:r>
              <a:rPr lang="en-US" sz="1200" kern="1200" dirty="0">
                <a:solidFill>
                  <a:srgbClr val="000000"/>
                </a:solidFill>
                <a:effectLst/>
                <a:latin typeface="Segoe UI"/>
                <a:ea typeface="Times New Roman"/>
                <a:cs typeface="Times New Roman"/>
              </a:rPr>
              <a:t>dialog box. </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dirty="0">
                <a:effectLst/>
                <a:latin typeface="Segoe UI"/>
                <a:ea typeface="Times New Roman"/>
                <a:cs typeface="Times New Roman"/>
              </a:rPr>
              <a:t>In the </a:t>
            </a:r>
            <a:r>
              <a:rPr lang="en-US" sz="1200" b="1" dirty="0">
                <a:effectLst/>
                <a:latin typeface="Segoe UI"/>
                <a:ea typeface="Times New Roman"/>
                <a:cs typeface="Times New Roman"/>
              </a:rPr>
              <a:t>Format Background</a:t>
            </a:r>
            <a:r>
              <a:rPr lang="en-US" sz="1200" dirty="0">
                <a:effectLst/>
                <a:latin typeface="Segoe UI"/>
                <a:ea typeface="Times New Roman"/>
                <a:cs typeface="Times New Roman"/>
              </a:rPr>
              <a:t> dialog box, select </a:t>
            </a:r>
            <a:r>
              <a:rPr lang="en-US" sz="1200" b="1" dirty="0">
                <a:effectLst/>
                <a:latin typeface="Segoe UI"/>
                <a:ea typeface="Times New Roman"/>
                <a:cs typeface="Times New Roman"/>
              </a:rPr>
              <a:t>Fill </a:t>
            </a:r>
            <a:r>
              <a:rPr lang="en-US" sz="1200" dirty="0">
                <a:effectLst/>
                <a:latin typeface="Segoe UI"/>
                <a:ea typeface="Times New Roman"/>
                <a:cs typeface="Times New Roman"/>
              </a:rPr>
              <a:t>in the left pane, under </a:t>
            </a:r>
            <a:r>
              <a:rPr lang="en-US" sz="1200" b="1" dirty="0">
                <a:effectLst/>
                <a:latin typeface="Segoe UI"/>
                <a:ea typeface="Times New Roman"/>
                <a:cs typeface="Times New Roman"/>
              </a:rPr>
              <a:t>Fill</a:t>
            </a:r>
            <a:r>
              <a:rPr lang="en-US" sz="1200" dirty="0">
                <a:effectLst/>
                <a:latin typeface="Segoe UI"/>
                <a:ea typeface="Times New Roman"/>
                <a:cs typeface="Times New Roman"/>
              </a:rPr>
              <a:t> on the right pane select </a:t>
            </a:r>
            <a:r>
              <a:rPr lang="en-US" sz="1200" b="1" dirty="0">
                <a:effectLst/>
                <a:latin typeface="Segoe UI"/>
                <a:ea typeface="Times New Roman"/>
                <a:cs typeface="Times New Roman"/>
              </a:rPr>
              <a:t>Gradient Fill</a:t>
            </a:r>
            <a:r>
              <a:rPr lang="en-US" sz="1200" dirty="0">
                <a:effectLst/>
                <a:latin typeface="Segoe UI"/>
                <a:ea typeface="Times New Roman"/>
                <a:cs typeface="Times New Roman"/>
              </a:rPr>
              <a:t>. </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kern="1200" dirty="0">
                <a:solidFill>
                  <a:srgbClr val="000000"/>
                </a:solidFill>
                <a:effectLst/>
                <a:latin typeface="Segoe UI"/>
                <a:ea typeface="Times New Roman"/>
                <a:cs typeface="Times New Roman"/>
              </a:rPr>
              <a:t>Under </a:t>
            </a:r>
            <a:r>
              <a:rPr lang="en-US" sz="1200" b="1" kern="1200" dirty="0">
                <a:solidFill>
                  <a:srgbClr val="000000"/>
                </a:solidFill>
                <a:effectLst/>
                <a:latin typeface="Segoe UI"/>
                <a:ea typeface="Times New Roman"/>
                <a:cs typeface="Times New Roman"/>
              </a:rPr>
              <a:t>Gradient stops</a:t>
            </a:r>
            <a:r>
              <a:rPr lang="en-US" sz="1200" kern="1200" dirty="0">
                <a:solidFill>
                  <a:srgbClr val="000000"/>
                </a:solidFill>
                <a:effectLst/>
                <a:latin typeface="Segoe UI"/>
                <a:ea typeface="Times New Roman"/>
                <a:cs typeface="Times New Roman"/>
              </a:rPr>
              <a:t>, click </a:t>
            </a:r>
            <a:r>
              <a:rPr lang="en-US" sz="1200" b="1" kern="1200" dirty="0">
                <a:solidFill>
                  <a:srgbClr val="000000"/>
                </a:solidFill>
                <a:effectLst/>
                <a:latin typeface="Segoe UI"/>
                <a:ea typeface="Times New Roman"/>
                <a:cs typeface="Times New Roman"/>
              </a:rPr>
              <a:t>Add gradient stop</a:t>
            </a:r>
            <a:r>
              <a:rPr lang="en-US" sz="1200" kern="1200" dirty="0">
                <a:solidFill>
                  <a:srgbClr val="000000"/>
                </a:solidFill>
                <a:effectLst/>
                <a:latin typeface="Segoe UI"/>
                <a:ea typeface="Times New Roman"/>
                <a:cs typeface="Times New Roman"/>
              </a:rPr>
              <a:t> or </a:t>
            </a:r>
            <a:r>
              <a:rPr lang="en-US" sz="1200" b="1" kern="1200" dirty="0">
                <a:solidFill>
                  <a:srgbClr val="000000"/>
                </a:solidFill>
                <a:effectLst/>
                <a:latin typeface="Segoe UI"/>
                <a:ea typeface="Times New Roman"/>
                <a:cs typeface="Times New Roman"/>
              </a:rPr>
              <a:t>Remove gradient stop</a:t>
            </a:r>
            <a:r>
              <a:rPr lang="en-US" sz="1200" kern="1200" dirty="0">
                <a:solidFill>
                  <a:srgbClr val="000000"/>
                </a:solidFill>
                <a:effectLst/>
                <a:latin typeface="Segoe UI"/>
                <a:ea typeface="Times New Roman"/>
                <a:cs typeface="Times New Roman"/>
              </a:rPr>
              <a:t> until four stops appear on the slider. Customize the gradient stops as follows:</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first stop on the slider, and then do the following:</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35%</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a:t>
            </a:r>
            <a:r>
              <a:rPr lang="en-US" sz="1200" b="1" kern="1200" dirty="0">
                <a:solidFill>
                  <a:srgbClr val="000000"/>
                </a:solidFill>
                <a:effectLst/>
                <a:latin typeface="Segoe UI"/>
                <a:ea typeface="Times New Roman"/>
                <a:cs typeface="Times New Roman"/>
              </a:rPr>
              <a:t> Blue, Accent 1, Lighter 80% </a:t>
            </a:r>
            <a:r>
              <a:rPr lang="en-US" sz="1200" kern="1200" dirty="0">
                <a:solidFill>
                  <a:srgbClr val="000000"/>
                </a:solidFill>
                <a:effectLst/>
                <a:latin typeface="Segoe UI"/>
                <a:ea typeface="Times New Roman"/>
                <a:cs typeface="Times New Roman"/>
              </a:rPr>
              <a:t>(second row, fifth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second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91%</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Blue, Text 2, Lighter 60% </a:t>
            </a:r>
            <a:r>
              <a:rPr lang="en-US" sz="1200" kern="1200" dirty="0">
                <a:solidFill>
                  <a:srgbClr val="000000"/>
                </a:solidFill>
                <a:effectLst/>
                <a:latin typeface="Segoe UI"/>
                <a:ea typeface="Times New Roman"/>
                <a:cs typeface="Times New Roman"/>
              </a:rPr>
              <a:t>(third row, fourth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third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94%</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Dark</a:t>
            </a:r>
            <a:r>
              <a:rPr lang="en-US" sz="1200" kern="1200" dirty="0">
                <a:solidFill>
                  <a:srgbClr val="000000"/>
                </a:solidFill>
                <a:effectLst/>
                <a:latin typeface="Segoe UI"/>
                <a:ea typeface="Times New Roman"/>
                <a:cs typeface="Times New Roman"/>
              </a:rPr>
              <a:t> </a:t>
            </a:r>
            <a:r>
              <a:rPr lang="en-US" sz="1200" b="1" kern="1200" dirty="0">
                <a:solidFill>
                  <a:srgbClr val="000000"/>
                </a:solidFill>
                <a:effectLst/>
                <a:latin typeface="Segoe UI"/>
                <a:ea typeface="Times New Roman"/>
                <a:cs typeface="Times New Roman"/>
              </a:rPr>
              <a:t>Blue, Text 2, Darker 25% </a:t>
            </a:r>
            <a:r>
              <a:rPr lang="en-US" sz="1200" kern="1200" dirty="0">
                <a:solidFill>
                  <a:srgbClr val="000000"/>
                </a:solidFill>
                <a:effectLst/>
                <a:latin typeface="Segoe UI"/>
                <a:ea typeface="Times New Roman"/>
                <a:cs typeface="Times New Roman"/>
              </a:rPr>
              <a:t>(fifth row, fourth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last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97%</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Dark Blue, Text 2, Lighter 40% </a:t>
            </a:r>
            <a:r>
              <a:rPr lang="en-US" sz="1200" kern="1200" dirty="0">
                <a:solidFill>
                  <a:srgbClr val="000000"/>
                </a:solidFill>
                <a:effectLst/>
                <a:latin typeface="Segoe UI"/>
                <a:ea typeface="Times New Roman"/>
                <a:cs typeface="Times New Roman"/>
              </a:rPr>
              <a:t>(fourth row, fourth option from the left).</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dirty="0">
                <a:effectLst/>
                <a:latin typeface="Segoe UI"/>
                <a:ea typeface="Times New Roman"/>
                <a:cs typeface="Times New Roman"/>
              </a:rPr>
              <a:t>Close the </a:t>
            </a:r>
            <a:r>
              <a:rPr lang="en-US" sz="1200" b="1" dirty="0">
                <a:effectLst/>
                <a:latin typeface="Segoe UI"/>
                <a:ea typeface="Times New Roman"/>
                <a:cs typeface="Times New Roman"/>
              </a:rPr>
              <a:t>Format Background</a:t>
            </a:r>
            <a:r>
              <a:rPr lang="en-US" sz="1200" dirty="0">
                <a:effectLst/>
                <a:latin typeface="Segoe UI"/>
                <a:ea typeface="Times New Roman"/>
                <a:cs typeface="Times New Roman"/>
              </a:rPr>
              <a:t> dialog box.</a:t>
            </a:r>
            <a:endParaRPr lang="en-US" sz="1200" dirty="0">
              <a:effectLst/>
              <a:latin typeface="+mn-lt"/>
              <a:ea typeface="Calibri"/>
              <a:cs typeface="Times New Roman"/>
            </a:endParaRPr>
          </a:p>
        </p:txBody>
      </p:sp>
      <p:sp>
        <p:nvSpPr>
          <p:cNvPr id="4" name="Slide Number Placeholder 3"/>
          <p:cNvSpPr>
            <a:spLocks noGrp="1"/>
          </p:cNvSpPr>
          <p:nvPr>
            <p:ph type="sldNum" sz="quarter" idx="10"/>
          </p:nvPr>
        </p:nvSpPr>
        <p:spPr/>
        <p:txBody>
          <a:bodyPr/>
          <a:lstStyle/>
          <a:p>
            <a:fld id="{DEE3E46C-0C00-4EF2-A8A1-A6C2D282E9FF}" type="slidenum">
              <a:rPr lang="en-US" smtClean="0"/>
              <a:pPr/>
              <a:t>2</a:t>
            </a:fld>
            <a:endParaRPr lang="en-US"/>
          </a:p>
        </p:txBody>
      </p:sp>
    </p:spTree>
    <p:extLst>
      <p:ext uri="{BB962C8B-B14F-4D97-AF65-F5344CB8AC3E}">
        <p14:creationId xmlns="" xmlns:p14="http://schemas.microsoft.com/office/powerpoint/2010/main" val="26110079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600"/>
              </a:spcBef>
              <a:spcAft>
                <a:spcPts val="0"/>
              </a:spcAft>
            </a:pPr>
            <a:r>
              <a:rPr lang="en-US" sz="1200" b="1" dirty="0">
                <a:effectLst/>
                <a:latin typeface="Segoe UI"/>
                <a:ea typeface="Calibri"/>
                <a:cs typeface="Times New Roman"/>
              </a:rPr>
              <a:t>Television (High Tech)</a:t>
            </a:r>
            <a:endParaRPr lang="en-US" sz="105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(Intermediate)</a:t>
            </a:r>
            <a:endParaRPr lang="en-US" sz="105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 </a:t>
            </a:r>
            <a:endParaRPr lang="en-US" sz="120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To reproduce the video effects on this slide, do the following:</a:t>
            </a:r>
          </a:p>
          <a:p>
            <a:pPr marL="0" marR="0">
              <a:spcBef>
                <a:spcPts val="600"/>
              </a:spcBef>
              <a:spcAft>
                <a:spcPts val="0"/>
              </a:spcAft>
            </a:pP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Home</a:t>
            </a:r>
            <a:r>
              <a:rPr lang="en-US" sz="1200" dirty="0">
                <a:effectLst/>
                <a:latin typeface="Segoe UI"/>
                <a:ea typeface="Calibri"/>
                <a:cs typeface="Times New Roman"/>
              </a:rPr>
              <a:t> tab, in the </a:t>
            </a:r>
            <a:r>
              <a:rPr lang="en-US" sz="1200" b="1" dirty="0">
                <a:effectLst/>
                <a:latin typeface="Segoe UI"/>
                <a:ea typeface="Calibri"/>
                <a:cs typeface="Times New Roman"/>
              </a:rPr>
              <a:t>Slides</a:t>
            </a:r>
            <a:r>
              <a:rPr lang="en-US" sz="1200" dirty="0">
                <a:effectLst/>
                <a:latin typeface="Segoe UI"/>
                <a:ea typeface="Calibri"/>
                <a:cs typeface="Times New Roman"/>
              </a:rPr>
              <a:t> group, click </a:t>
            </a:r>
            <a:r>
              <a:rPr lang="en-US" sz="1200" b="1" dirty="0">
                <a:effectLst/>
                <a:latin typeface="Segoe UI"/>
                <a:ea typeface="Calibri"/>
                <a:cs typeface="Times New Roman"/>
              </a:rPr>
              <a:t>Layout</a:t>
            </a:r>
            <a:r>
              <a:rPr lang="en-US" sz="1200" dirty="0">
                <a:effectLst/>
                <a:latin typeface="Segoe UI"/>
                <a:ea typeface="Calibri"/>
                <a:cs typeface="Times New Roman"/>
              </a:rPr>
              <a:t>, and then click </a:t>
            </a:r>
            <a:r>
              <a:rPr lang="en-US" sz="1200" b="1" dirty="0">
                <a:effectLst/>
                <a:latin typeface="Segoe UI"/>
                <a:ea typeface="Calibri"/>
                <a:cs typeface="Times New Roman"/>
              </a:rPr>
              <a:t>Blank</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Insert</a:t>
            </a:r>
            <a:r>
              <a:rPr lang="en-US" sz="1200" dirty="0">
                <a:effectLst/>
                <a:latin typeface="Segoe UI"/>
                <a:ea typeface="Calibri"/>
                <a:cs typeface="Times New Roman"/>
              </a:rPr>
              <a:t> tab, in the </a:t>
            </a:r>
            <a:r>
              <a:rPr lang="en-US" sz="1200" b="1" dirty="0">
                <a:effectLst/>
                <a:latin typeface="Segoe UI"/>
                <a:ea typeface="Calibri"/>
                <a:cs typeface="Times New Roman"/>
              </a:rPr>
              <a:t>Images</a:t>
            </a:r>
            <a:r>
              <a:rPr lang="en-US" sz="1200" dirty="0">
                <a:effectLst/>
                <a:latin typeface="Segoe UI"/>
                <a:ea typeface="Calibri"/>
                <a:cs typeface="Times New Roman"/>
              </a:rPr>
              <a:t> group, click </a:t>
            </a:r>
            <a:r>
              <a:rPr lang="en-US" sz="1200" b="1" dirty="0">
                <a:effectLst/>
                <a:latin typeface="Segoe UI"/>
                <a:ea typeface="Calibri"/>
                <a:cs typeface="Times New Roman"/>
              </a:rPr>
              <a:t>Picture</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left pane of the </a:t>
            </a:r>
            <a:r>
              <a:rPr lang="en-US" sz="1200" b="1" dirty="0">
                <a:effectLst/>
                <a:latin typeface="Segoe UI"/>
                <a:ea typeface="Calibri"/>
                <a:cs typeface="Times New Roman"/>
              </a:rPr>
              <a:t>Insert Picture</a:t>
            </a:r>
            <a:r>
              <a:rPr lang="en-US" sz="1200" dirty="0">
                <a:effectLst/>
                <a:latin typeface="Segoe UI"/>
                <a:ea typeface="Calibri"/>
                <a:cs typeface="Times New Roman"/>
              </a:rPr>
              <a:t> dialog box, click the drive or library that contains the picture of the TV. In the right pane of the dialog box, click the picture that you want and then click </a:t>
            </a:r>
            <a:r>
              <a:rPr lang="en-US" sz="1200" b="1" dirty="0">
                <a:effectLst/>
                <a:latin typeface="Segoe UI"/>
                <a:ea typeface="Calibri"/>
                <a:cs typeface="Times New Roman"/>
              </a:rPr>
              <a:t>Insert</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Under </a:t>
            </a:r>
            <a:r>
              <a:rPr lang="en-US" sz="1200" b="1" dirty="0">
                <a:effectLst/>
                <a:latin typeface="Segoe UI"/>
                <a:ea typeface="Calibri"/>
                <a:cs typeface="Times New Roman"/>
              </a:rPr>
              <a:t>Picture Tools</a:t>
            </a:r>
            <a:r>
              <a:rPr lang="en-US" sz="1200" dirty="0">
                <a:effectLst/>
                <a:latin typeface="Segoe UI"/>
                <a:ea typeface="Calibri"/>
                <a:cs typeface="Times New Roman"/>
              </a:rPr>
              <a:t>, on the </a:t>
            </a:r>
            <a:r>
              <a:rPr lang="en-US" sz="1200" b="1" dirty="0">
                <a:effectLst/>
                <a:latin typeface="Segoe UI"/>
                <a:ea typeface="Calibri"/>
                <a:cs typeface="Times New Roman"/>
              </a:rPr>
              <a:t>Format</a:t>
            </a:r>
            <a:r>
              <a:rPr lang="en-US" sz="1200" dirty="0">
                <a:effectLst/>
                <a:latin typeface="Segoe UI"/>
                <a:ea typeface="Calibri"/>
                <a:cs typeface="Times New Roman"/>
              </a:rPr>
              <a:t> tab, in the </a:t>
            </a:r>
            <a:r>
              <a:rPr lang="en-US" sz="1200" b="1" dirty="0">
                <a:effectLst/>
                <a:latin typeface="Segoe UI"/>
                <a:ea typeface="Calibri"/>
                <a:cs typeface="Times New Roman"/>
              </a:rPr>
              <a:t>Adjust</a:t>
            </a:r>
            <a:r>
              <a:rPr lang="en-US" sz="1200" dirty="0">
                <a:effectLst/>
                <a:latin typeface="Segoe UI"/>
                <a:ea typeface="Calibri"/>
                <a:cs typeface="Times New Roman"/>
              </a:rPr>
              <a:t> group, click </a:t>
            </a:r>
            <a:r>
              <a:rPr lang="en-US" sz="1200" b="1" dirty="0">
                <a:effectLst/>
                <a:latin typeface="Segoe UI"/>
                <a:ea typeface="Calibri"/>
                <a:cs typeface="Times New Roman"/>
              </a:rPr>
              <a:t>Remove Background</a:t>
            </a:r>
            <a:r>
              <a:rPr lang="en-US" sz="1200" dirty="0">
                <a:effectLst/>
                <a:latin typeface="Segoe UI"/>
                <a:ea typeface="Calibri"/>
                <a:cs typeface="Times New Roman"/>
              </a:rPr>
              <a:t>, to remove background and television screen from image, do the following:</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Click one of the handles on the marquee lines, drag the line so that it contains the portion of the picture that you wish to keep, and excludes most of the areas you wish to remove (highlighted area will be removed).</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On the</a:t>
            </a:r>
            <a:r>
              <a:rPr lang="en-US" sz="1200" b="1" dirty="0">
                <a:solidFill>
                  <a:srgbClr val="000000"/>
                </a:solidFill>
                <a:effectLst/>
                <a:latin typeface="Segoe UI"/>
                <a:ea typeface="Calibri"/>
                <a:cs typeface="Times New Roman"/>
              </a:rPr>
              <a:t> Background Removal</a:t>
            </a:r>
            <a:r>
              <a:rPr lang="en-US" sz="1200" dirty="0">
                <a:solidFill>
                  <a:srgbClr val="000000"/>
                </a:solidFill>
                <a:effectLst/>
                <a:latin typeface="Segoe UI"/>
                <a:ea typeface="Calibri"/>
                <a:cs typeface="Times New Roman"/>
              </a:rPr>
              <a:t> tab, in the </a:t>
            </a:r>
            <a:r>
              <a:rPr lang="en-US" sz="1200" b="1" dirty="0">
                <a:solidFill>
                  <a:srgbClr val="000000"/>
                </a:solidFill>
                <a:effectLst/>
                <a:latin typeface="Segoe UI"/>
                <a:ea typeface="Calibri"/>
                <a:cs typeface="Times New Roman"/>
              </a:rPr>
              <a:t>Refine</a:t>
            </a:r>
            <a:r>
              <a:rPr lang="en-US" sz="1200" dirty="0">
                <a:solidFill>
                  <a:srgbClr val="000000"/>
                </a:solidFill>
                <a:effectLst/>
                <a:latin typeface="Segoe UI"/>
                <a:ea typeface="Calibri"/>
                <a:cs typeface="Times New Roman"/>
              </a:rPr>
              <a:t> group, click </a:t>
            </a:r>
            <a:r>
              <a:rPr lang="en-US" sz="1200" b="1" dirty="0">
                <a:solidFill>
                  <a:srgbClr val="000000"/>
                </a:solidFill>
                <a:effectLst/>
                <a:latin typeface="Segoe UI"/>
                <a:ea typeface="Calibri"/>
                <a:cs typeface="Times New Roman"/>
              </a:rPr>
              <a:t>Mark areas to Remove</a:t>
            </a:r>
            <a:r>
              <a:rPr lang="en-US" sz="1200" dirty="0">
                <a:solidFill>
                  <a:srgbClr val="000000"/>
                </a:solidFill>
                <a:effectLst/>
                <a:latin typeface="Segoe UI"/>
                <a:ea typeface="Calibri"/>
                <a:cs typeface="Times New Roman"/>
              </a:rPr>
              <a:t>, then click in corner of TV monitor and drag selection in a diagonal line to other corner.</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Select </a:t>
            </a:r>
            <a:r>
              <a:rPr lang="en-US" sz="1200" b="1" dirty="0">
                <a:solidFill>
                  <a:srgbClr val="000000"/>
                </a:solidFill>
                <a:effectLst/>
                <a:latin typeface="Segoe UI"/>
                <a:ea typeface="Calibri"/>
                <a:cs typeface="Times New Roman"/>
              </a:rPr>
              <a:t>Mark Areas to Keep</a:t>
            </a:r>
            <a:r>
              <a:rPr lang="en-US" sz="1200" dirty="0">
                <a:solidFill>
                  <a:srgbClr val="000000"/>
                </a:solidFill>
                <a:effectLst/>
                <a:latin typeface="Segoe UI"/>
                <a:ea typeface="Calibri"/>
                <a:cs typeface="Times New Roman"/>
              </a:rPr>
              <a:t> and/or </a:t>
            </a:r>
            <a:r>
              <a:rPr lang="en-US" sz="1200" b="1" dirty="0">
                <a:solidFill>
                  <a:srgbClr val="000000"/>
                </a:solidFill>
                <a:effectLst/>
                <a:latin typeface="Segoe UI"/>
                <a:ea typeface="Calibri"/>
                <a:cs typeface="Times New Roman"/>
              </a:rPr>
              <a:t>Mark Areas to Remove</a:t>
            </a:r>
            <a:r>
              <a:rPr lang="en-US" sz="1200" dirty="0">
                <a:solidFill>
                  <a:srgbClr val="000000"/>
                </a:solidFill>
                <a:effectLst/>
                <a:latin typeface="Segoe UI"/>
                <a:ea typeface="Calibri"/>
                <a:cs typeface="Times New Roman"/>
              </a:rPr>
              <a:t> to refine selection. </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effectLst/>
                <a:latin typeface="Segoe UI"/>
                <a:ea typeface="Calibri"/>
                <a:cs typeface="Times New Roman"/>
              </a:rPr>
              <a:t>On the </a:t>
            </a:r>
            <a:r>
              <a:rPr lang="en-US" sz="1200" b="1" dirty="0">
                <a:effectLst/>
                <a:latin typeface="Segoe UI"/>
                <a:ea typeface="Calibri"/>
                <a:cs typeface="Times New Roman"/>
              </a:rPr>
              <a:t>Background Removal</a:t>
            </a:r>
            <a:r>
              <a:rPr lang="en-US" sz="1200" dirty="0">
                <a:effectLst/>
                <a:latin typeface="Segoe UI"/>
                <a:ea typeface="Calibri"/>
                <a:cs typeface="Times New Roman"/>
              </a:rPr>
              <a:t> tab, in the </a:t>
            </a:r>
            <a:r>
              <a:rPr lang="en-US" sz="1200" b="1" dirty="0">
                <a:effectLst/>
                <a:latin typeface="Segoe UI"/>
                <a:ea typeface="Calibri"/>
                <a:cs typeface="Times New Roman"/>
              </a:rPr>
              <a:t>Close</a:t>
            </a:r>
            <a:r>
              <a:rPr lang="en-US" sz="1200" dirty="0">
                <a:effectLst/>
                <a:latin typeface="Segoe UI"/>
                <a:ea typeface="Calibri"/>
                <a:cs typeface="Times New Roman"/>
              </a:rPr>
              <a:t> group, select </a:t>
            </a:r>
            <a:r>
              <a:rPr lang="en-US" sz="1200" b="1" dirty="0">
                <a:effectLst/>
                <a:latin typeface="Segoe UI"/>
                <a:ea typeface="Calibri"/>
                <a:cs typeface="Times New Roman"/>
              </a:rPr>
              <a:t>Keep Changes</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Home</a:t>
            </a:r>
            <a:r>
              <a:rPr lang="en-US" sz="1200" dirty="0">
                <a:effectLst/>
                <a:latin typeface="Segoe UI"/>
                <a:ea typeface="Calibri"/>
                <a:cs typeface="Times New Roman"/>
              </a:rPr>
              <a:t> tab, in the </a:t>
            </a:r>
            <a:r>
              <a:rPr lang="en-US" sz="1200" b="1" dirty="0">
                <a:effectLst/>
                <a:latin typeface="Segoe UI"/>
                <a:ea typeface="Calibri"/>
                <a:cs typeface="Times New Roman"/>
              </a:rPr>
              <a:t>Drawing</a:t>
            </a:r>
            <a:r>
              <a:rPr lang="en-US" sz="1200" dirty="0">
                <a:effectLst/>
                <a:latin typeface="Segoe UI"/>
                <a:ea typeface="Calibri"/>
                <a:cs typeface="Times New Roman"/>
              </a:rPr>
              <a:t> group, click </a:t>
            </a:r>
            <a:r>
              <a:rPr lang="en-US" sz="1200" b="1" dirty="0">
                <a:effectLst/>
                <a:latin typeface="Segoe UI"/>
                <a:ea typeface="Calibri"/>
                <a:cs typeface="Times New Roman"/>
              </a:rPr>
              <a:t>Arrange</a:t>
            </a:r>
            <a:r>
              <a:rPr lang="en-US" sz="1200" dirty="0">
                <a:effectLst/>
                <a:latin typeface="Segoe UI"/>
                <a:ea typeface="Calibri"/>
                <a:cs typeface="Times New Roman"/>
              </a:rPr>
              <a:t>, point to </a:t>
            </a:r>
            <a:r>
              <a:rPr lang="en-US" sz="1200" b="1" dirty="0">
                <a:effectLst/>
                <a:latin typeface="Segoe UI"/>
                <a:ea typeface="Calibri"/>
                <a:cs typeface="Times New Roman"/>
              </a:rPr>
              <a:t>Align</a:t>
            </a:r>
            <a:r>
              <a:rPr lang="en-US" sz="1200" dirty="0">
                <a:effectLst/>
                <a:latin typeface="Segoe UI"/>
                <a:ea typeface="Calibri"/>
                <a:cs typeface="Times New Roman"/>
              </a:rPr>
              <a:t> then do the following:</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effectLst/>
                <a:latin typeface="Segoe UI"/>
                <a:ea typeface="Calibri"/>
                <a:cs typeface="Times New Roman"/>
              </a:rPr>
              <a:t>Click </a:t>
            </a:r>
            <a:r>
              <a:rPr lang="en-US" sz="1200" b="1" dirty="0">
                <a:effectLst/>
                <a:latin typeface="Segoe UI"/>
                <a:ea typeface="Calibri"/>
                <a:cs typeface="Times New Roman"/>
              </a:rPr>
              <a:t>Align Middle</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Under </a:t>
            </a:r>
            <a:r>
              <a:rPr lang="en-US" sz="1200" b="1" dirty="0">
                <a:effectLst/>
                <a:latin typeface="Segoe UI"/>
                <a:ea typeface="Calibri"/>
                <a:cs typeface="Times New Roman"/>
              </a:rPr>
              <a:t>Picture Tools</a:t>
            </a:r>
            <a:r>
              <a:rPr lang="en-US" sz="1200" dirty="0">
                <a:effectLst/>
                <a:latin typeface="Segoe UI"/>
                <a:ea typeface="Calibri"/>
                <a:cs typeface="Times New Roman"/>
              </a:rPr>
              <a:t>, on the </a:t>
            </a:r>
            <a:r>
              <a:rPr lang="en-US" sz="1200" b="1" dirty="0">
                <a:effectLst/>
                <a:latin typeface="Segoe UI"/>
                <a:ea typeface="Calibri"/>
                <a:cs typeface="Times New Roman"/>
              </a:rPr>
              <a:t>Format</a:t>
            </a:r>
            <a:r>
              <a:rPr lang="en-US" sz="1200" dirty="0">
                <a:effectLst/>
                <a:latin typeface="Segoe UI"/>
                <a:ea typeface="Calibri"/>
                <a:cs typeface="Times New Roman"/>
              </a:rPr>
              <a:t> tab, in the </a:t>
            </a:r>
            <a:r>
              <a:rPr lang="en-US" sz="1200" b="1" dirty="0">
                <a:effectLst/>
                <a:latin typeface="Segoe UI"/>
                <a:ea typeface="Calibri"/>
                <a:cs typeface="Times New Roman"/>
              </a:rPr>
              <a:t>Picture Styles</a:t>
            </a:r>
            <a:r>
              <a:rPr lang="en-US" sz="1200" dirty="0">
                <a:effectLst/>
                <a:latin typeface="Segoe UI"/>
                <a:ea typeface="Calibri"/>
                <a:cs typeface="Times New Roman"/>
              </a:rPr>
              <a:t> group</a:t>
            </a:r>
            <a:r>
              <a:rPr lang="en-US" sz="1200" kern="1200" dirty="0">
                <a:solidFill>
                  <a:srgbClr val="000000"/>
                </a:solidFill>
                <a:effectLst/>
                <a:latin typeface="Segoe UI"/>
                <a:ea typeface="Times New Roman"/>
                <a:cs typeface="Times New Roman"/>
              </a:rPr>
              <a:t>, click the arrow at the bottom right launching the </a:t>
            </a:r>
            <a:r>
              <a:rPr lang="en-US" sz="1200" b="1" kern="1200" dirty="0">
                <a:solidFill>
                  <a:srgbClr val="000000"/>
                </a:solidFill>
                <a:effectLst/>
                <a:latin typeface="Segoe UI"/>
                <a:ea typeface="Times New Roman"/>
                <a:cs typeface="Times New Roman"/>
              </a:rPr>
              <a:t>Format Picture </a:t>
            </a:r>
            <a:r>
              <a:rPr lang="en-US" sz="1200" kern="1200" dirty="0">
                <a:solidFill>
                  <a:srgbClr val="000000"/>
                </a:solidFill>
                <a:effectLst/>
                <a:latin typeface="Segoe UI"/>
                <a:ea typeface="Times New Roman"/>
                <a:cs typeface="Times New Roman"/>
              </a:rPr>
              <a:t>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In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 select </a:t>
            </a:r>
            <a:r>
              <a:rPr lang="en-US" sz="1200" b="1" kern="1200" dirty="0">
                <a:effectLst/>
                <a:latin typeface="Segoe UI"/>
                <a:ea typeface="Times New Roman"/>
                <a:cs typeface="Times New Roman"/>
              </a:rPr>
              <a:t>Position</a:t>
            </a:r>
            <a:r>
              <a:rPr lang="en-US" sz="1200" kern="1200" dirty="0">
                <a:effectLst/>
                <a:latin typeface="Segoe UI"/>
                <a:ea typeface="Times New Roman"/>
                <a:cs typeface="Times New Roman"/>
              </a:rPr>
              <a:t> in the left pane, under </a:t>
            </a:r>
            <a:r>
              <a:rPr lang="en-US" sz="1200" b="1" kern="1200" dirty="0">
                <a:effectLst/>
                <a:latin typeface="Segoe UI"/>
                <a:ea typeface="Times New Roman"/>
                <a:cs typeface="Times New Roman"/>
              </a:rPr>
              <a:t>Position on slide</a:t>
            </a:r>
            <a:r>
              <a:rPr lang="en-US" sz="1200" kern="1200" dirty="0">
                <a:effectLst/>
                <a:latin typeface="Segoe UI"/>
                <a:ea typeface="Times New Roman"/>
                <a:cs typeface="Times New Roman"/>
              </a:rPr>
              <a:t> in the right pane set the </a:t>
            </a:r>
            <a:r>
              <a:rPr lang="en-US" sz="1200" b="1" kern="1200" dirty="0">
                <a:effectLst/>
                <a:latin typeface="Segoe UI"/>
                <a:ea typeface="Times New Roman"/>
                <a:cs typeface="Times New Roman"/>
              </a:rPr>
              <a:t>Horizontal</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.52”</a:t>
            </a:r>
            <a:r>
              <a:rPr lang="en-US" sz="1200" kern="1200" dirty="0">
                <a:effectLst/>
                <a:latin typeface="Segoe UI"/>
                <a:ea typeface="Times New Roman"/>
                <a:cs typeface="Times New Roman"/>
              </a:rPr>
              <a:t> and the </a:t>
            </a:r>
            <a:r>
              <a:rPr lang="en-US" sz="1200" b="1" kern="1200" dirty="0">
                <a:effectLst/>
                <a:latin typeface="Segoe UI"/>
                <a:ea typeface="Times New Roman"/>
                <a:cs typeface="Times New Roman"/>
              </a:rPr>
              <a:t>Vertical</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.74”</a:t>
            </a:r>
            <a:r>
              <a:rPr lang="en-US" sz="1200" kern="1200" dirty="0">
                <a:effectLst/>
                <a:latin typeface="Segoe UI"/>
                <a:ea typeface="Times New Roman"/>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In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 select </a:t>
            </a:r>
            <a:r>
              <a:rPr lang="en-US" sz="1200" b="1" kern="1200" dirty="0">
                <a:effectLst/>
                <a:latin typeface="Segoe UI"/>
                <a:ea typeface="Times New Roman"/>
                <a:cs typeface="Times New Roman"/>
              </a:rPr>
              <a:t>Size</a:t>
            </a:r>
            <a:r>
              <a:rPr lang="en-US" sz="1200" kern="1200" dirty="0">
                <a:effectLst/>
                <a:latin typeface="Segoe UI"/>
                <a:ea typeface="Times New Roman"/>
                <a:cs typeface="Times New Roman"/>
              </a:rPr>
              <a:t> in the left pane, under </a:t>
            </a:r>
            <a:r>
              <a:rPr lang="en-US" sz="1200" b="1" kern="1200" dirty="0">
                <a:effectLst/>
                <a:latin typeface="Segoe UI"/>
                <a:ea typeface="Times New Roman"/>
                <a:cs typeface="Times New Roman"/>
              </a:rPr>
              <a:t>Size and Rotate</a:t>
            </a:r>
            <a:r>
              <a:rPr lang="en-US" sz="1200" kern="1200" dirty="0">
                <a:effectLst/>
                <a:latin typeface="Segoe UI"/>
                <a:ea typeface="Times New Roman"/>
                <a:cs typeface="Times New Roman"/>
              </a:rPr>
              <a:t> in the right pane set the </a:t>
            </a:r>
            <a:r>
              <a:rPr lang="en-US" sz="1200" b="1" kern="1200" dirty="0">
                <a:effectLst/>
                <a:latin typeface="Segoe UI"/>
                <a:ea typeface="Times New Roman"/>
                <a:cs typeface="Times New Roman"/>
              </a:rPr>
              <a:t>Height</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6.5”</a:t>
            </a:r>
            <a:r>
              <a:rPr lang="en-US" sz="1200" kern="1200" dirty="0">
                <a:effectLst/>
                <a:latin typeface="Segoe UI"/>
                <a:ea typeface="Times New Roman"/>
                <a:cs typeface="Times New Roman"/>
              </a:rPr>
              <a:t> and the </a:t>
            </a:r>
            <a:r>
              <a:rPr lang="en-US" sz="1200" b="1" kern="1200" dirty="0">
                <a:effectLst/>
                <a:latin typeface="Segoe UI"/>
                <a:ea typeface="Times New Roman"/>
                <a:cs typeface="Times New Roman"/>
              </a:rPr>
              <a:t>Width</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8.96”</a:t>
            </a:r>
            <a:r>
              <a:rPr lang="en-US" sz="1200" kern="1200" dirty="0">
                <a:effectLst/>
                <a:latin typeface="Segoe UI"/>
                <a:ea typeface="Times New Roman"/>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Close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Insert</a:t>
            </a:r>
            <a:r>
              <a:rPr lang="en-US" sz="1200" dirty="0">
                <a:effectLst/>
                <a:latin typeface="Segoe UI"/>
                <a:ea typeface="Calibri"/>
                <a:cs typeface="Times New Roman"/>
              </a:rPr>
              <a:t> tab, in the </a:t>
            </a:r>
            <a:r>
              <a:rPr lang="en-US" sz="1200" b="1" dirty="0">
                <a:effectLst/>
                <a:latin typeface="Segoe UI"/>
                <a:ea typeface="Calibri"/>
                <a:cs typeface="Times New Roman"/>
              </a:rPr>
              <a:t>Media</a:t>
            </a:r>
            <a:r>
              <a:rPr lang="en-US" sz="1200" dirty="0">
                <a:effectLst/>
                <a:latin typeface="Segoe UI"/>
                <a:ea typeface="Calibri"/>
                <a:cs typeface="Times New Roman"/>
              </a:rPr>
              <a:t> group, click </a:t>
            </a:r>
            <a:r>
              <a:rPr lang="en-US" sz="1200" b="1" dirty="0">
                <a:effectLst/>
                <a:latin typeface="Segoe UI"/>
                <a:ea typeface="Calibri"/>
                <a:cs typeface="Times New Roman"/>
              </a:rPr>
              <a:t>Video</a:t>
            </a:r>
            <a:r>
              <a:rPr lang="en-US" sz="1200" dirty="0">
                <a:effectLst/>
                <a:latin typeface="Segoe UI"/>
                <a:ea typeface="Calibri"/>
                <a:cs typeface="Times New Roman"/>
              </a:rPr>
              <a:t>, and then click </a:t>
            </a:r>
            <a:r>
              <a:rPr lang="en-US" sz="1200" b="1" dirty="0">
                <a:effectLst/>
                <a:latin typeface="Segoe UI"/>
                <a:ea typeface="Calibri"/>
                <a:cs typeface="Times New Roman"/>
              </a:rPr>
              <a:t>Video from file</a:t>
            </a:r>
            <a:r>
              <a:rPr lang="en-US" sz="1200" dirty="0">
                <a:effectLst/>
                <a:latin typeface="Segoe UI"/>
                <a:ea typeface="Calibri"/>
                <a:cs typeface="Times New Roman"/>
              </a:rPr>
              <a:t>.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left pane of the </a:t>
            </a:r>
            <a:r>
              <a:rPr lang="en-US" sz="1200" b="1" dirty="0">
                <a:effectLst/>
                <a:latin typeface="Segoe UI"/>
                <a:ea typeface="Calibri"/>
                <a:cs typeface="Times New Roman"/>
              </a:rPr>
              <a:t>Insert Video</a:t>
            </a:r>
            <a:r>
              <a:rPr lang="en-US" sz="1200" dirty="0">
                <a:effectLst/>
                <a:latin typeface="Segoe UI"/>
                <a:ea typeface="Calibri"/>
                <a:cs typeface="Times New Roman"/>
              </a:rPr>
              <a:t> dialog box, click the drive or library that contains the video. In the right pane of the dialog box, click the video that you want and then click </a:t>
            </a:r>
            <a:r>
              <a:rPr lang="en-US" sz="1200" b="1" dirty="0">
                <a:effectLst/>
                <a:latin typeface="Segoe UI"/>
                <a:ea typeface="Calibri"/>
                <a:cs typeface="Times New Roman"/>
              </a:rPr>
              <a:t>Insert</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Animations</a:t>
            </a:r>
            <a:r>
              <a:rPr lang="en-US" sz="1200" dirty="0">
                <a:effectLst/>
                <a:latin typeface="Segoe UI"/>
                <a:ea typeface="Calibri"/>
                <a:cs typeface="Times New Roman"/>
              </a:rPr>
              <a:t> tab, in the </a:t>
            </a:r>
            <a:r>
              <a:rPr lang="en-US" sz="1200" b="1" dirty="0">
                <a:effectLst/>
                <a:latin typeface="Segoe UI"/>
                <a:ea typeface="Calibri"/>
                <a:cs typeface="Times New Roman"/>
              </a:rPr>
              <a:t>Animation</a:t>
            </a:r>
            <a:r>
              <a:rPr lang="en-US" sz="1200" dirty="0">
                <a:effectLst/>
                <a:latin typeface="Segoe UI"/>
                <a:ea typeface="Calibri"/>
                <a:cs typeface="Times New Roman"/>
              </a:rPr>
              <a:t> group, select </a:t>
            </a:r>
            <a:r>
              <a:rPr lang="en-US" sz="1200" b="1" dirty="0">
                <a:effectLst/>
                <a:latin typeface="Segoe UI"/>
                <a:ea typeface="Calibri"/>
                <a:cs typeface="Times New Roman"/>
              </a:rPr>
              <a:t>Play</a:t>
            </a:r>
            <a:r>
              <a:rPr lang="en-US" sz="1200" dirty="0">
                <a:effectLst/>
                <a:latin typeface="Segoe UI"/>
                <a:ea typeface="Calibri"/>
                <a:cs typeface="Times New Roman"/>
              </a:rPr>
              <a:t>.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Also on the </a:t>
            </a:r>
            <a:r>
              <a:rPr lang="en-US" sz="1200" b="1" dirty="0">
                <a:effectLst/>
                <a:latin typeface="Segoe UI"/>
                <a:ea typeface="Calibri"/>
                <a:cs typeface="Times New Roman"/>
              </a:rPr>
              <a:t>Animations</a:t>
            </a:r>
            <a:r>
              <a:rPr lang="en-US" sz="1200" dirty="0">
                <a:effectLst/>
                <a:latin typeface="Segoe UI"/>
                <a:ea typeface="Calibri"/>
                <a:cs typeface="Times New Roman"/>
              </a:rPr>
              <a:t> tab, in the </a:t>
            </a:r>
            <a:r>
              <a:rPr lang="en-US" sz="1200" b="1" dirty="0">
                <a:effectLst/>
                <a:latin typeface="Segoe UI"/>
                <a:ea typeface="Calibri"/>
                <a:cs typeface="Times New Roman"/>
              </a:rPr>
              <a:t>Timing</a:t>
            </a:r>
            <a:r>
              <a:rPr lang="en-US" sz="1200" dirty="0">
                <a:effectLst/>
                <a:latin typeface="Segoe UI"/>
                <a:ea typeface="Calibri"/>
                <a:cs typeface="Times New Roman"/>
              </a:rPr>
              <a:t> group, click the arrow to the right of </a:t>
            </a:r>
            <a:r>
              <a:rPr lang="en-US" sz="1200" b="1" dirty="0">
                <a:effectLst/>
                <a:latin typeface="Segoe UI"/>
                <a:ea typeface="Calibri"/>
                <a:cs typeface="Times New Roman"/>
              </a:rPr>
              <a:t>Start</a:t>
            </a:r>
            <a:r>
              <a:rPr lang="en-US" sz="1200" dirty="0">
                <a:effectLst/>
                <a:latin typeface="Segoe UI"/>
                <a:ea typeface="Calibri"/>
                <a:cs typeface="Times New Roman"/>
              </a:rPr>
              <a:t> and select </a:t>
            </a:r>
            <a:r>
              <a:rPr lang="en-US" sz="1200" b="1" dirty="0">
                <a:effectLst/>
                <a:latin typeface="Segoe UI"/>
                <a:ea typeface="Calibri"/>
                <a:cs typeface="Times New Roman"/>
              </a:rPr>
              <a:t>With Previous</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742950" algn="l"/>
              </a:tabLst>
            </a:pPr>
            <a:r>
              <a:rPr lang="en-US" sz="1200" kern="1200" dirty="0">
                <a:solidFill>
                  <a:srgbClr val="000000"/>
                </a:solidFill>
                <a:effectLst/>
                <a:latin typeface="Segoe UI"/>
                <a:ea typeface="Times New Roman"/>
                <a:cs typeface="Times New Roman"/>
              </a:rPr>
              <a:t>With the video selected, under </a:t>
            </a:r>
            <a:r>
              <a:rPr lang="en-US" sz="1200" b="1" kern="1200" dirty="0">
                <a:solidFill>
                  <a:srgbClr val="000000"/>
                </a:solidFill>
                <a:effectLst/>
                <a:latin typeface="Segoe UI"/>
                <a:ea typeface="Times New Roman"/>
                <a:cs typeface="Times New Roman"/>
              </a:rPr>
              <a:t>Video Tools</a:t>
            </a:r>
            <a:r>
              <a:rPr lang="en-US" sz="1200" kern="1200" dirty="0">
                <a:solidFill>
                  <a:srgbClr val="000000"/>
                </a:solidFill>
                <a:effectLst/>
                <a:latin typeface="Segoe UI"/>
                <a:ea typeface="Times New Roman"/>
                <a:cs typeface="Times New Roman"/>
              </a:rPr>
              <a:t>, in the </a:t>
            </a:r>
            <a:r>
              <a:rPr lang="en-US" sz="1200" b="1" kern="1200" dirty="0">
                <a:solidFill>
                  <a:srgbClr val="000000"/>
                </a:solidFill>
                <a:effectLst/>
                <a:latin typeface="Segoe UI"/>
                <a:ea typeface="Times New Roman"/>
                <a:cs typeface="Times New Roman"/>
              </a:rPr>
              <a:t>Format</a:t>
            </a:r>
            <a:r>
              <a:rPr lang="en-US" sz="1200" kern="1200" dirty="0">
                <a:solidFill>
                  <a:srgbClr val="000000"/>
                </a:solidFill>
                <a:effectLst/>
                <a:latin typeface="Segoe UI"/>
                <a:ea typeface="Times New Roman"/>
                <a:cs typeface="Times New Roman"/>
              </a:rPr>
              <a:t> tab, in the bottom right corner of the </a:t>
            </a:r>
            <a:r>
              <a:rPr lang="en-US" sz="1200" b="1" kern="1200" dirty="0">
                <a:solidFill>
                  <a:srgbClr val="000000"/>
                </a:solidFill>
                <a:effectLst/>
                <a:latin typeface="Segoe UI"/>
                <a:ea typeface="Times New Roman"/>
                <a:cs typeface="Times New Roman"/>
              </a:rPr>
              <a:t>Video Styles</a:t>
            </a:r>
            <a:r>
              <a:rPr lang="en-US" sz="1200" kern="1200" dirty="0">
                <a:solidFill>
                  <a:srgbClr val="000000"/>
                </a:solidFill>
                <a:effectLst/>
                <a:latin typeface="Segoe UI"/>
                <a:ea typeface="Times New Roman"/>
                <a:cs typeface="Times New Roman"/>
              </a:rPr>
              <a:t> group, click the arrow opening the </a:t>
            </a:r>
            <a:r>
              <a:rPr lang="en-US" sz="1200" b="1" kern="1200" dirty="0">
                <a:solidFill>
                  <a:srgbClr val="000000"/>
                </a:solidFill>
                <a:effectLst/>
                <a:latin typeface="Segoe UI"/>
                <a:ea typeface="Times New Roman"/>
                <a:cs typeface="Times New Roman"/>
              </a:rPr>
              <a:t>Format Video </a:t>
            </a:r>
            <a:r>
              <a:rPr lang="en-US" sz="1200" kern="1200" dirty="0">
                <a:solidFill>
                  <a:srgbClr val="000000"/>
                </a:solidFill>
                <a:effectLst/>
                <a:latin typeface="Segoe UI"/>
                <a:ea typeface="Times New Roman"/>
                <a:cs typeface="Times New Roman"/>
              </a:rPr>
              <a:t>dialog box.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 click </a:t>
            </a:r>
            <a:r>
              <a:rPr lang="en-US" sz="1200" b="1" dirty="0">
                <a:effectLst/>
                <a:latin typeface="Segoe UI"/>
                <a:ea typeface="Calibri"/>
                <a:cs typeface="Times New Roman"/>
              </a:rPr>
              <a:t>Size</a:t>
            </a:r>
            <a:r>
              <a:rPr lang="en-US" sz="1200" dirty="0">
                <a:effectLst/>
                <a:latin typeface="Segoe UI"/>
                <a:ea typeface="Calibri"/>
                <a:cs typeface="Times New Roman"/>
              </a:rPr>
              <a:t> in the left pane, under </a:t>
            </a:r>
            <a:r>
              <a:rPr lang="en-US" sz="1200" b="1" dirty="0">
                <a:effectLst/>
                <a:latin typeface="Segoe UI"/>
                <a:ea typeface="Calibri"/>
                <a:cs typeface="Times New Roman"/>
              </a:rPr>
              <a:t>Size and Rotate</a:t>
            </a:r>
            <a:r>
              <a:rPr lang="en-US" sz="1200" dirty="0">
                <a:effectLst/>
                <a:latin typeface="Segoe UI"/>
                <a:ea typeface="Calibri"/>
                <a:cs typeface="Times New Roman"/>
              </a:rPr>
              <a:t> in the right pane set the </a:t>
            </a:r>
            <a:r>
              <a:rPr lang="en-US" sz="1200" b="1" dirty="0">
                <a:effectLst/>
                <a:latin typeface="Segoe UI"/>
                <a:ea typeface="Calibri"/>
                <a:cs typeface="Times New Roman"/>
              </a:rPr>
              <a:t>height</a:t>
            </a:r>
            <a:r>
              <a:rPr lang="en-US" sz="1200" dirty="0">
                <a:effectLst/>
                <a:latin typeface="Segoe UI"/>
                <a:ea typeface="Calibri"/>
                <a:cs typeface="Times New Roman"/>
              </a:rPr>
              <a:t> to </a:t>
            </a:r>
            <a:r>
              <a:rPr lang="en-US" sz="1200" b="1" dirty="0">
                <a:effectLst/>
                <a:latin typeface="Segoe UI"/>
                <a:ea typeface="Calibri"/>
                <a:cs typeface="Times New Roman"/>
              </a:rPr>
              <a:t>4.45”</a:t>
            </a:r>
            <a:r>
              <a:rPr lang="en-US" sz="1200" dirty="0">
                <a:effectLst/>
                <a:latin typeface="Segoe UI"/>
                <a:ea typeface="Calibri"/>
                <a:cs typeface="Times New Roman"/>
              </a:rPr>
              <a:t> and the </a:t>
            </a:r>
            <a:r>
              <a:rPr lang="en-US" sz="1200" b="1" dirty="0">
                <a:effectLst/>
                <a:latin typeface="Segoe UI"/>
                <a:ea typeface="Calibri"/>
                <a:cs typeface="Times New Roman"/>
              </a:rPr>
              <a:t>Width</a:t>
            </a:r>
            <a:r>
              <a:rPr lang="en-US" sz="1200" dirty="0">
                <a:effectLst/>
                <a:latin typeface="Segoe UI"/>
                <a:ea typeface="Calibri"/>
                <a:cs typeface="Times New Roman"/>
              </a:rPr>
              <a:t> to </a:t>
            </a:r>
            <a:r>
              <a:rPr lang="en-US" sz="1200" b="1" dirty="0">
                <a:effectLst/>
                <a:latin typeface="Segoe UI"/>
                <a:ea typeface="Calibri"/>
                <a:cs typeface="Times New Roman"/>
              </a:rPr>
              <a:t>7.91”</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 click </a:t>
            </a:r>
            <a:r>
              <a:rPr lang="en-US" sz="1200" b="1" dirty="0">
                <a:effectLst/>
                <a:latin typeface="Segoe UI"/>
                <a:ea typeface="Calibri"/>
                <a:cs typeface="Times New Roman"/>
              </a:rPr>
              <a:t>Position </a:t>
            </a:r>
            <a:r>
              <a:rPr lang="en-US" sz="1200" dirty="0">
                <a:effectLst/>
                <a:latin typeface="Segoe UI"/>
                <a:ea typeface="Calibri"/>
                <a:cs typeface="Times New Roman"/>
              </a:rPr>
              <a:t>in the left pane, under </a:t>
            </a:r>
            <a:r>
              <a:rPr lang="en-US" sz="1200" b="1" dirty="0">
                <a:effectLst/>
                <a:latin typeface="Segoe UI"/>
                <a:ea typeface="Calibri"/>
                <a:cs typeface="Times New Roman"/>
              </a:rPr>
              <a:t>Position on Slide</a:t>
            </a:r>
            <a:r>
              <a:rPr lang="en-US" sz="1200" dirty="0">
                <a:effectLst/>
                <a:latin typeface="Segoe UI"/>
                <a:ea typeface="Calibri"/>
                <a:cs typeface="Times New Roman"/>
              </a:rPr>
              <a:t> in the right pane set </a:t>
            </a:r>
            <a:r>
              <a:rPr lang="en-US" sz="1200" b="1" dirty="0">
                <a:effectLst/>
                <a:latin typeface="Segoe UI"/>
                <a:ea typeface="Calibri"/>
                <a:cs typeface="Times New Roman"/>
              </a:rPr>
              <a:t>Horizontal</a:t>
            </a:r>
            <a:r>
              <a:rPr lang="en-US" sz="1200" dirty="0">
                <a:effectLst/>
                <a:latin typeface="Segoe UI"/>
                <a:ea typeface="Calibri"/>
                <a:cs typeface="Times New Roman"/>
              </a:rPr>
              <a:t> to </a:t>
            </a:r>
            <a:r>
              <a:rPr lang="en-US" sz="1200" b="1" dirty="0">
                <a:effectLst/>
                <a:latin typeface="Segoe UI"/>
                <a:ea typeface="Calibri"/>
                <a:cs typeface="Times New Roman"/>
              </a:rPr>
              <a:t>1.04”</a:t>
            </a:r>
            <a:r>
              <a:rPr lang="en-US" sz="1200" dirty="0">
                <a:effectLst/>
                <a:latin typeface="Segoe UI"/>
                <a:ea typeface="Calibri"/>
                <a:cs typeface="Times New Roman"/>
              </a:rPr>
              <a:t> and the </a:t>
            </a:r>
            <a:r>
              <a:rPr lang="en-US" sz="1200" b="1" dirty="0">
                <a:effectLst/>
                <a:latin typeface="Segoe UI"/>
                <a:ea typeface="Calibri"/>
                <a:cs typeface="Times New Roman"/>
              </a:rPr>
              <a:t>Vertical</a:t>
            </a:r>
            <a:r>
              <a:rPr lang="en-US" sz="1200" dirty="0">
                <a:effectLst/>
                <a:latin typeface="Segoe UI"/>
                <a:ea typeface="Calibri"/>
                <a:cs typeface="Times New Roman"/>
              </a:rPr>
              <a:t> to </a:t>
            </a:r>
            <a:r>
              <a:rPr lang="en-US" sz="1200" b="1" dirty="0">
                <a:effectLst/>
                <a:latin typeface="Segoe UI"/>
                <a:ea typeface="Calibri"/>
                <a:cs typeface="Times New Roman"/>
              </a:rPr>
              <a:t>1.27”</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Close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solidFill>
                  <a:srgbClr val="000000"/>
                </a:solidFill>
                <a:effectLst/>
                <a:latin typeface="Segoe UI"/>
                <a:ea typeface="Calibri"/>
                <a:cs typeface="Times New Roman"/>
              </a:rPr>
              <a:t>Select the video and under </a:t>
            </a:r>
            <a:r>
              <a:rPr lang="en-US" sz="1200" b="1" dirty="0">
                <a:solidFill>
                  <a:srgbClr val="000000"/>
                </a:solidFill>
                <a:effectLst/>
                <a:latin typeface="Segoe UI"/>
                <a:ea typeface="Calibri"/>
                <a:cs typeface="Times New Roman"/>
              </a:rPr>
              <a:t>Video Tools</a:t>
            </a:r>
            <a:r>
              <a:rPr lang="en-US" sz="1200" dirty="0">
                <a:solidFill>
                  <a:srgbClr val="000000"/>
                </a:solidFill>
                <a:effectLst/>
                <a:latin typeface="Segoe UI"/>
                <a:ea typeface="Calibri"/>
                <a:cs typeface="Times New Roman"/>
              </a:rPr>
              <a:t>, on the </a:t>
            </a:r>
            <a:r>
              <a:rPr lang="en-US" sz="1200" b="1" dirty="0">
                <a:solidFill>
                  <a:srgbClr val="000000"/>
                </a:solidFill>
                <a:effectLst/>
                <a:latin typeface="Segoe UI"/>
                <a:ea typeface="Calibri"/>
                <a:cs typeface="Times New Roman"/>
              </a:rPr>
              <a:t>Format</a:t>
            </a:r>
            <a:r>
              <a:rPr lang="en-US" sz="1200" dirty="0">
                <a:solidFill>
                  <a:srgbClr val="000000"/>
                </a:solidFill>
                <a:effectLst/>
                <a:latin typeface="Segoe UI"/>
                <a:ea typeface="Calibri"/>
                <a:cs typeface="Times New Roman"/>
              </a:rPr>
              <a:t> tab, in the </a:t>
            </a:r>
            <a:r>
              <a:rPr lang="en-US" sz="1200" b="1" dirty="0">
                <a:solidFill>
                  <a:srgbClr val="000000"/>
                </a:solidFill>
                <a:effectLst/>
                <a:latin typeface="Segoe UI"/>
                <a:ea typeface="Calibri"/>
                <a:cs typeface="Times New Roman"/>
              </a:rPr>
              <a:t>Arrange</a:t>
            </a:r>
            <a:r>
              <a:rPr lang="en-US" sz="1200" dirty="0">
                <a:solidFill>
                  <a:srgbClr val="000000"/>
                </a:solidFill>
                <a:effectLst/>
                <a:latin typeface="Segoe UI"/>
                <a:ea typeface="Calibri"/>
                <a:cs typeface="Times New Roman"/>
              </a:rPr>
              <a:t> group, click </a:t>
            </a:r>
            <a:r>
              <a:rPr lang="en-US" sz="1200" b="1" dirty="0">
                <a:solidFill>
                  <a:srgbClr val="000000"/>
                </a:solidFill>
                <a:effectLst/>
                <a:latin typeface="Segoe UI"/>
                <a:ea typeface="Calibri"/>
                <a:cs typeface="Times New Roman"/>
              </a:rPr>
              <a:t>Send Backward</a:t>
            </a:r>
            <a:r>
              <a:rPr lang="en-US" sz="1200" dirty="0">
                <a:solidFill>
                  <a:srgbClr val="000000"/>
                </a:solidFill>
                <a:effectLst/>
                <a:latin typeface="Segoe UI"/>
                <a:ea typeface="Calibri"/>
                <a:cs typeface="Times New Roman"/>
              </a:rPr>
              <a:t>, and then select </a:t>
            </a:r>
            <a:r>
              <a:rPr lang="en-US" sz="1200" b="1" dirty="0">
                <a:solidFill>
                  <a:srgbClr val="000000"/>
                </a:solidFill>
                <a:effectLst/>
                <a:latin typeface="Segoe UI"/>
                <a:ea typeface="Calibri"/>
                <a:cs typeface="Times New Roman"/>
              </a:rPr>
              <a:t>Send to Back</a:t>
            </a:r>
            <a:r>
              <a:rPr lang="en-US" sz="1200" dirty="0">
                <a:solidFill>
                  <a:srgbClr val="000000"/>
                </a:solidFill>
                <a:effectLst/>
                <a:latin typeface="Segoe UI"/>
                <a:ea typeface="Calibri"/>
                <a:cs typeface="Times New Roman"/>
              </a:rPr>
              <a:t>.</a:t>
            </a:r>
            <a:endParaRPr lang="en-US" sz="1200" dirty="0">
              <a:effectLst/>
              <a:latin typeface="+mn-lt"/>
              <a:ea typeface="Calibri"/>
              <a:cs typeface="Times New Roman"/>
            </a:endParaRPr>
          </a:p>
          <a:p>
            <a:pPr marL="514350" marR="0">
              <a:spcBef>
                <a:spcPts val="600"/>
              </a:spcBef>
              <a:spcAft>
                <a:spcPts val="0"/>
              </a:spcAft>
            </a:pPr>
            <a:r>
              <a:rPr lang="en-US" sz="1200" dirty="0">
                <a:effectLst/>
                <a:latin typeface="Segoe UI"/>
                <a:ea typeface="Calibri"/>
                <a:cs typeface="Times New Roman"/>
              </a:rPr>
              <a:t> </a:t>
            </a:r>
            <a:endParaRPr lang="en-US" sz="120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To reproduce the background effects on this slide, do the following:</a:t>
            </a:r>
          </a:p>
          <a:p>
            <a:pPr marL="0" marR="0">
              <a:spcBef>
                <a:spcPts val="600"/>
              </a:spcBef>
              <a:spcAft>
                <a:spcPts val="0"/>
              </a:spcAft>
            </a:pP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kern="1200" dirty="0">
                <a:solidFill>
                  <a:srgbClr val="000000"/>
                </a:solidFill>
                <a:effectLst/>
                <a:latin typeface="Segoe UI"/>
                <a:ea typeface="Times New Roman"/>
                <a:cs typeface="Times New Roman"/>
              </a:rPr>
              <a:t>On the </a:t>
            </a:r>
            <a:r>
              <a:rPr lang="en-US" sz="1200" b="1" kern="1200" dirty="0">
                <a:solidFill>
                  <a:srgbClr val="000000"/>
                </a:solidFill>
                <a:effectLst/>
                <a:latin typeface="Segoe UI"/>
                <a:ea typeface="Times New Roman"/>
                <a:cs typeface="Times New Roman"/>
              </a:rPr>
              <a:t>Design</a:t>
            </a:r>
            <a:r>
              <a:rPr lang="en-US" sz="1200" kern="1200" dirty="0">
                <a:solidFill>
                  <a:srgbClr val="000000"/>
                </a:solidFill>
                <a:effectLst/>
                <a:latin typeface="Segoe UI"/>
                <a:ea typeface="Times New Roman"/>
                <a:cs typeface="Times New Roman"/>
              </a:rPr>
              <a:t> tab, in the bottom right corner of the </a:t>
            </a:r>
            <a:r>
              <a:rPr lang="en-US" sz="1200" b="1" kern="1200" dirty="0">
                <a:solidFill>
                  <a:srgbClr val="000000"/>
                </a:solidFill>
                <a:effectLst/>
                <a:latin typeface="Segoe UI"/>
                <a:ea typeface="Times New Roman"/>
                <a:cs typeface="Times New Roman"/>
              </a:rPr>
              <a:t>Background</a:t>
            </a:r>
            <a:r>
              <a:rPr lang="en-US" sz="1200" kern="1200" dirty="0">
                <a:solidFill>
                  <a:srgbClr val="000000"/>
                </a:solidFill>
                <a:effectLst/>
                <a:latin typeface="Segoe UI"/>
                <a:ea typeface="Times New Roman"/>
                <a:cs typeface="Times New Roman"/>
              </a:rPr>
              <a:t> group, click the arrow at the bottom right launching the </a:t>
            </a:r>
            <a:r>
              <a:rPr lang="en-US" sz="1200" b="1" kern="1200" dirty="0">
                <a:solidFill>
                  <a:srgbClr val="000000"/>
                </a:solidFill>
                <a:effectLst/>
                <a:latin typeface="Segoe UI"/>
                <a:ea typeface="Times New Roman"/>
                <a:cs typeface="Times New Roman"/>
              </a:rPr>
              <a:t>Format Background </a:t>
            </a:r>
            <a:r>
              <a:rPr lang="en-US" sz="1200" kern="1200" dirty="0">
                <a:solidFill>
                  <a:srgbClr val="000000"/>
                </a:solidFill>
                <a:effectLst/>
                <a:latin typeface="Segoe UI"/>
                <a:ea typeface="Times New Roman"/>
                <a:cs typeface="Times New Roman"/>
              </a:rPr>
              <a:t>dialog box. </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dirty="0">
                <a:effectLst/>
                <a:latin typeface="Segoe UI"/>
                <a:ea typeface="Times New Roman"/>
                <a:cs typeface="Times New Roman"/>
              </a:rPr>
              <a:t>In the </a:t>
            </a:r>
            <a:r>
              <a:rPr lang="en-US" sz="1200" b="1" dirty="0">
                <a:effectLst/>
                <a:latin typeface="Segoe UI"/>
                <a:ea typeface="Times New Roman"/>
                <a:cs typeface="Times New Roman"/>
              </a:rPr>
              <a:t>Format Background</a:t>
            </a:r>
            <a:r>
              <a:rPr lang="en-US" sz="1200" dirty="0">
                <a:effectLst/>
                <a:latin typeface="Segoe UI"/>
                <a:ea typeface="Times New Roman"/>
                <a:cs typeface="Times New Roman"/>
              </a:rPr>
              <a:t> dialog box, select </a:t>
            </a:r>
            <a:r>
              <a:rPr lang="en-US" sz="1200" b="1" dirty="0">
                <a:effectLst/>
                <a:latin typeface="Segoe UI"/>
                <a:ea typeface="Times New Roman"/>
                <a:cs typeface="Times New Roman"/>
              </a:rPr>
              <a:t>Fill </a:t>
            </a:r>
            <a:r>
              <a:rPr lang="en-US" sz="1200" dirty="0">
                <a:effectLst/>
                <a:latin typeface="Segoe UI"/>
                <a:ea typeface="Times New Roman"/>
                <a:cs typeface="Times New Roman"/>
              </a:rPr>
              <a:t>in the left pane, under </a:t>
            </a:r>
            <a:r>
              <a:rPr lang="en-US" sz="1200" b="1" dirty="0">
                <a:effectLst/>
                <a:latin typeface="Segoe UI"/>
                <a:ea typeface="Times New Roman"/>
                <a:cs typeface="Times New Roman"/>
              </a:rPr>
              <a:t>Fill</a:t>
            </a:r>
            <a:r>
              <a:rPr lang="en-US" sz="1200" dirty="0">
                <a:effectLst/>
                <a:latin typeface="Segoe UI"/>
                <a:ea typeface="Times New Roman"/>
                <a:cs typeface="Times New Roman"/>
              </a:rPr>
              <a:t> on the right pane select </a:t>
            </a:r>
            <a:r>
              <a:rPr lang="en-US" sz="1200" b="1" dirty="0">
                <a:effectLst/>
                <a:latin typeface="Segoe UI"/>
                <a:ea typeface="Times New Roman"/>
                <a:cs typeface="Times New Roman"/>
              </a:rPr>
              <a:t>Gradient Fill</a:t>
            </a:r>
            <a:r>
              <a:rPr lang="en-US" sz="1200" dirty="0">
                <a:effectLst/>
                <a:latin typeface="Segoe UI"/>
                <a:ea typeface="Times New Roman"/>
                <a:cs typeface="Times New Roman"/>
              </a:rPr>
              <a:t>. </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kern="1200" dirty="0">
                <a:solidFill>
                  <a:srgbClr val="000000"/>
                </a:solidFill>
                <a:effectLst/>
                <a:latin typeface="Segoe UI"/>
                <a:ea typeface="Times New Roman"/>
                <a:cs typeface="Times New Roman"/>
              </a:rPr>
              <a:t>Under </a:t>
            </a:r>
            <a:r>
              <a:rPr lang="en-US" sz="1200" b="1" kern="1200" dirty="0">
                <a:solidFill>
                  <a:srgbClr val="000000"/>
                </a:solidFill>
                <a:effectLst/>
                <a:latin typeface="Segoe UI"/>
                <a:ea typeface="Times New Roman"/>
                <a:cs typeface="Times New Roman"/>
              </a:rPr>
              <a:t>Gradient stops</a:t>
            </a:r>
            <a:r>
              <a:rPr lang="en-US" sz="1200" kern="1200" dirty="0">
                <a:solidFill>
                  <a:srgbClr val="000000"/>
                </a:solidFill>
                <a:effectLst/>
                <a:latin typeface="Segoe UI"/>
                <a:ea typeface="Times New Roman"/>
                <a:cs typeface="Times New Roman"/>
              </a:rPr>
              <a:t>, click </a:t>
            </a:r>
            <a:r>
              <a:rPr lang="en-US" sz="1200" b="1" kern="1200" dirty="0">
                <a:solidFill>
                  <a:srgbClr val="000000"/>
                </a:solidFill>
                <a:effectLst/>
                <a:latin typeface="Segoe UI"/>
                <a:ea typeface="Times New Roman"/>
                <a:cs typeface="Times New Roman"/>
              </a:rPr>
              <a:t>Add gradient stop</a:t>
            </a:r>
            <a:r>
              <a:rPr lang="en-US" sz="1200" kern="1200" dirty="0">
                <a:solidFill>
                  <a:srgbClr val="000000"/>
                </a:solidFill>
                <a:effectLst/>
                <a:latin typeface="Segoe UI"/>
                <a:ea typeface="Times New Roman"/>
                <a:cs typeface="Times New Roman"/>
              </a:rPr>
              <a:t> or </a:t>
            </a:r>
            <a:r>
              <a:rPr lang="en-US" sz="1200" b="1" kern="1200" dirty="0">
                <a:solidFill>
                  <a:srgbClr val="000000"/>
                </a:solidFill>
                <a:effectLst/>
                <a:latin typeface="Segoe UI"/>
                <a:ea typeface="Times New Roman"/>
                <a:cs typeface="Times New Roman"/>
              </a:rPr>
              <a:t>Remove gradient stop</a:t>
            </a:r>
            <a:r>
              <a:rPr lang="en-US" sz="1200" kern="1200" dirty="0">
                <a:solidFill>
                  <a:srgbClr val="000000"/>
                </a:solidFill>
                <a:effectLst/>
                <a:latin typeface="Segoe UI"/>
                <a:ea typeface="Times New Roman"/>
                <a:cs typeface="Times New Roman"/>
              </a:rPr>
              <a:t> until four stops appear on the slider. Customize the gradient stops as follows:</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first stop on the slider, and then do the following:</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35%</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a:t>
            </a:r>
            <a:r>
              <a:rPr lang="en-US" sz="1200" b="1" kern="1200" dirty="0">
                <a:solidFill>
                  <a:srgbClr val="000000"/>
                </a:solidFill>
                <a:effectLst/>
                <a:latin typeface="Segoe UI"/>
                <a:ea typeface="Times New Roman"/>
                <a:cs typeface="Times New Roman"/>
              </a:rPr>
              <a:t> Blue, Accent 1, Lighter 80% </a:t>
            </a:r>
            <a:r>
              <a:rPr lang="en-US" sz="1200" kern="1200" dirty="0">
                <a:solidFill>
                  <a:srgbClr val="000000"/>
                </a:solidFill>
                <a:effectLst/>
                <a:latin typeface="Segoe UI"/>
                <a:ea typeface="Times New Roman"/>
                <a:cs typeface="Times New Roman"/>
              </a:rPr>
              <a:t>(second row, fifth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second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91%</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Blue, Text 2, Lighter 60% </a:t>
            </a:r>
            <a:r>
              <a:rPr lang="en-US" sz="1200" kern="1200" dirty="0">
                <a:solidFill>
                  <a:srgbClr val="000000"/>
                </a:solidFill>
                <a:effectLst/>
                <a:latin typeface="Segoe UI"/>
                <a:ea typeface="Times New Roman"/>
                <a:cs typeface="Times New Roman"/>
              </a:rPr>
              <a:t>(third row, fourth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third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94%</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Dark</a:t>
            </a:r>
            <a:r>
              <a:rPr lang="en-US" sz="1200" kern="1200" dirty="0">
                <a:solidFill>
                  <a:srgbClr val="000000"/>
                </a:solidFill>
                <a:effectLst/>
                <a:latin typeface="Segoe UI"/>
                <a:ea typeface="Times New Roman"/>
                <a:cs typeface="Times New Roman"/>
              </a:rPr>
              <a:t> </a:t>
            </a:r>
            <a:r>
              <a:rPr lang="en-US" sz="1200" b="1" kern="1200" dirty="0">
                <a:solidFill>
                  <a:srgbClr val="000000"/>
                </a:solidFill>
                <a:effectLst/>
                <a:latin typeface="Segoe UI"/>
                <a:ea typeface="Times New Roman"/>
                <a:cs typeface="Times New Roman"/>
              </a:rPr>
              <a:t>Blue, Text 2, Darker 25% </a:t>
            </a:r>
            <a:r>
              <a:rPr lang="en-US" sz="1200" kern="1200" dirty="0">
                <a:solidFill>
                  <a:srgbClr val="000000"/>
                </a:solidFill>
                <a:effectLst/>
                <a:latin typeface="Segoe UI"/>
                <a:ea typeface="Times New Roman"/>
                <a:cs typeface="Times New Roman"/>
              </a:rPr>
              <a:t>(fifth row, fourth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last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97%</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Dark Blue, Text 2, Lighter 40% </a:t>
            </a:r>
            <a:r>
              <a:rPr lang="en-US" sz="1200" kern="1200" dirty="0">
                <a:solidFill>
                  <a:srgbClr val="000000"/>
                </a:solidFill>
                <a:effectLst/>
                <a:latin typeface="Segoe UI"/>
                <a:ea typeface="Times New Roman"/>
                <a:cs typeface="Times New Roman"/>
              </a:rPr>
              <a:t>(fourth row, fourth option from the left).</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dirty="0">
                <a:effectLst/>
                <a:latin typeface="Segoe UI"/>
                <a:ea typeface="Times New Roman"/>
                <a:cs typeface="Times New Roman"/>
              </a:rPr>
              <a:t>Close the </a:t>
            </a:r>
            <a:r>
              <a:rPr lang="en-US" sz="1200" b="1" dirty="0">
                <a:effectLst/>
                <a:latin typeface="Segoe UI"/>
                <a:ea typeface="Times New Roman"/>
                <a:cs typeface="Times New Roman"/>
              </a:rPr>
              <a:t>Format Background</a:t>
            </a:r>
            <a:r>
              <a:rPr lang="en-US" sz="1200" dirty="0">
                <a:effectLst/>
                <a:latin typeface="Segoe UI"/>
                <a:ea typeface="Times New Roman"/>
                <a:cs typeface="Times New Roman"/>
              </a:rPr>
              <a:t> dialog box.</a:t>
            </a:r>
            <a:endParaRPr lang="en-US" sz="1200" dirty="0">
              <a:effectLst/>
              <a:latin typeface="+mn-lt"/>
              <a:ea typeface="Calibri"/>
              <a:cs typeface="Times New Roman"/>
            </a:endParaRPr>
          </a:p>
        </p:txBody>
      </p:sp>
      <p:sp>
        <p:nvSpPr>
          <p:cNvPr id="4" name="Slide Number Placeholder 3"/>
          <p:cNvSpPr>
            <a:spLocks noGrp="1"/>
          </p:cNvSpPr>
          <p:nvPr>
            <p:ph type="sldNum" sz="quarter" idx="10"/>
          </p:nvPr>
        </p:nvSpPr>
        <p:spPr/>
        <p:txBody>
          <a:bodyPr/>
          <a:lstStyle/>
          <a:p>
            <a:fld id="{DEE3E46C-0C00-4EF2-A8A1-A6C2D282E9FF}" type="slidenum">
              <a:rPr lang="en-US" smtClean="0"/>
              <a:pPr/>
              <a:t>3</a:t>
            </a:fld>
            <a:endParaRPr lang="en-US"/>
          </a:p>
        </p:txBody>
      </p:sp>
    </p:spTree>
    <p:extLst>
      <p:ext uri="{BB962C8B-B14F-4D97-AF65-F5344CB8AC3E}">
        <p14:creationId xmlns="" xmlns:p14="http://schemas.microsoft.com/office/powerpoint/2010/main" val="1754949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600"/>
              </a:spcBef>
              <a:spcAft>
                <a:spcPts val="0"/>
              </a:spcAft>
            </a:pPr>
            <a:r>
              <a:rPr lang="en-US" sz="1200" b="1" dirty="0">
                <a:effectLst/>
                <a:latin typeface="Segoe UI"/>
                <a:ea typeface="Calibri"/>
                <a:cs typeface="Times New Roman"/>
              </a:rPr>
              <a:t>Television (High Tech)</a:t>
            </a:r>
            <a:endParaRPr lang="en-US" sz="105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(Intermediate)</a:t>
            </a:r>
            <a:endParaRPr lang="en-US" sz="105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 </a:t>
            </a:r>
            <a:endParaRPr lang="en-US" sz="120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To reproduce the video effects on this slide, do the following:</a:t>
            </a:r>
          </a:p>
          <a:p>
            <a:pPr marL="0" marR="0">
              <a:spcBef>
                <a:spcPts val="600"/>
              </a:spcBef>
              <a:spcAft>
                <a:spcPts val="0"/>
              </a:spcAft>
            </a:pP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Home</a:t>
            </a:r>
            <a:r>
              <a:rPr lang="en-US" sz="1200" dirty="0">
                <a:effectLst/>
                <a:latin typeface="Segoe UI"/>
                <a:ea typeface="Calibri"/>
                <a:cs typeface="Times New Roman"/>
              </a:rPr>
              <a:t> tab, in the </a:t>
            </a:r>
            <a:r>
              <a:rPr lang="en-US" sz="1200" b="1" dirty="0">
                <a:effectLst/>
                <a:latin typeface="Segoe UI"/>
                <a:ea typeface="Calibri"/>
                <a:cs typeface="Times New Roman"/>
              </a:rPr>
              <a:t>Slides</a:t>
            </a:r>
            <a:r>
              <a:rPr lang="en-US" sz="1200" dirty="0">
                <a:effectLst/>
                <a:latin typeface="Segoe UI"/>
                <a:ea typeface="Calibri"/>
                <a:cs typeface="Times New Roman"/>
              </a:rPr>
              <a:t> group, click </a:t>
            </a:r>
            <a:r>
              <a:rPr lang="en-US" sz="1200" b="1" dirty="0">
                <a:effectLst/>
                <a:latin typeface="Segoe UI"/>
                <a:ea typeface="Calibri"/>
                <a:cs typeface="Times New Roman"/>
              </a:rPr>
              <a:t>Layout</a:t>
            </a:r>
            <a:r>
              <a:rPr lang="en-US" sz="1200" dirty="0">
                <a:effectLst/>
                <a:latin typeface="Segoe UI"/>
                <a:ea typeface="Calibri"/>
                <a:cs typeface="Times New Roman"/>
              </a:rPr>
              <a:t>, and then click </a:t>
            </a:r>
            <a:r>
              <a:rPr lang="en-US" sz="1200" b="1" dirty="0">
                <a:effectLst/>
                <a:latin typeface="Segoe UI"/>
                <a:ea typeface="Calibri"/>
                <a:cs typeface="Times New Roman"/>
              </a:rPr>
              <a:t>Blank</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Insert</a:t>
            </a:r>
            <a:r>
              <a:rPr lang="en-US" sz="1200" dirty="0">
                <a:effectLst/>
                <a:latin typeface="Segoe UI"/>
                <a:ea typeface="Calibri"/>
                <a:cs typeface="Times New Roman"/>
              </a:rPr>
              <a:t> tab, in the </a:t>
            </a:r>
            <a:r>
              <a:rPr lang="en-US" sz="1200" b="1" dirty="0">
                <a:effectLst/>
                <a:latin typeface="Segoe UI"/>
                <a:ea typeface="Calibri"/>
                <a:cs typeface="Times New Roman"/>
              </a:rPr>
              <a:t>Images</a:t>
            </a:r>
            <a:r>
              <a:rPr lang="en-US" sz="1200" dirty="0">
                <a:effectLst/>
                <a:latin typeface="Segoe UI"/>
                <a:ea typeface="Calibri"/>
                <a:cs typeface="Times New Roman"/>
              </a:rPr>
              <a:t> group, click </a:t>
            </a:r>
            <a:r>
              <a:rPr lang="en-US" sz="1200" b="1" dirty="0">
                <a:effectLst/>
                <a:latin typeface="Segoe UI"/>
                <a:ea typeface="Calibri"/>
                <a:cs typeface="Times New Roman"/>
              </a:rPr>
              <a:t>Picture</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left pane of the </a:t>
            </a:r>
            <a:r>
              <a:rPr lang="en-US" sz="1200" b="1" dirty="0">
                <a:effectLst/>
                <a:latin typeface="Segoe UI"/>
                <a:ea typeface="Calibri"/>
                <a:cs typeface="Times New Roman"/>
              </a:rPr>
              <a:t>Insert Picture</a:t>
            </a:r>
            <a:r>
              <a:rPr lang="en-US" sz="1200" dirty="0">
                <a:effectLst/>
                <a:latin typeface="Segoe UI"/>
                <a:ea typeface="Calibri"/>
                <a:cs typeface="Times New Roman"/>
              </a:rPr>
              <a:t> dialog box, click the drive or library that contains the picture of the TV. In the right pane of the dialog box, click the picture that you want and then click </a:t>
            </a:r>
            <a:r>
              <a:rPr lang="en-US" sz="1200" b="1" dirty="0">
                <a:effectLst/>
                <a:latin typeface="Segoe UI"/>
                <a:ea typeface="Calibri"/>
                <a:cs typeface="Times New Roman"/>
              </a:rPr>
              <a:t>Insert</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Under </a:t>
            </a:r>
            <a:r>
              <a:rPr lang="en-US" sz="1200" b="1" dirty="0">
                <a:effectLst/>
                <a:latin typeface="Segoe UI"/>
                <a:ea typeface="Calibri"/>
                <a:cs typeface="Times New Roman"/>
              </a:rPr>
              <a:t>Picture Tools</a:t>
            </a:r>
            <a:r>
              <a:rPr lang="en-US" sz="1200" dirty="0">
                <a:effectLst/>
                <a:latin typeface="Segoe UI"/>
                <a:ea typeface="Calibri"/>
                <a:cs typeface="Times New Roman"/>
              </a:rPr>
              <a:t>, on the </a:t>
            </a:r>
            <a:r>
              <a:rPr lang="en-US" sz="1200" b="1" dirty="0">
                <a:effectLst/>
                <a:latin typeface="Segoe UI"/>
                <a:ea typeface="Calibri"/>
                <a:cs typeface="Times New Roman"/>
              </a:rPr>
              <a:t>Format</a:t>
            </a:r>
            <a:r>
              <a:rPr lang="en-US" sz="1200" dirty="0">
                <a:effectLst/>
                <a:latin typeface="Segoe UI"/>
                <a:ea typeface="Calibri"/>
                <a:cs typeface="Times New Roman"/>
              </a:rPr>
              <a:t> tab, in the </a:t>
            </a:r>
            <a:r>
              <a:rPr lang="en-US" sz="1200" b="1" dirty="0">
                <a:effectLst/>
                <a:latin typeface="Segoe UI"/>
                <a:ea typeface="Calibri"/>
                <a:cs typeface="Times New Roman"/>
              </a:rPr>
              <a:t>Adjust</a:t>
            </a:r>
            <a:r>
              <a:rPr lang="en-US" sz="1200" dirty="0">
                <a:effectLst/>
                <a:latin typeface="Segoe UI"/>
                <a:ea typeface="Calibri"/>
                <a:cs typeface="Times New Roman"/>
              </a:rPr>
              <a:t> group, click </a:t>
            </a:r>
            <a:r>
              <a:rPr lang="en-US" sz="1200" b="1" dirty="0">
                <a:effectLst/>
                <a:latin typeface="Segoe UI"/>
                <a:ea typeface="Calibri"/>
                <a:cs typeface="Times New Roman"/>
              </a:rPr>
              <a:t>Remove Background</a:t>
            </a:r>
            <a:r>
              <a:rPr lang="en-US" sz="1200" dirty="0">
                <a:effectLst/>
                <a:latin typeface="Segoe UI"/>
                <a:ea typeface="Calibri"/>
                <a:cs typeface="Times New Roman"/>
              </a:rPr>
              <a:t>, to remove background and television screen from image, do the following:</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Click one of the handles on the marquee lines, drag the line so that it contains the portion of the picture that you wish to keep, and excludes most of the areas you wish to remove (highlighted area will be removed).</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On the</a:t>
            </a:r>
            <a:r>
              <a:rPr lang="en-US" sz="1200" b="1" dirty="0">
                <a:solidFill>
                  <a:srgbClr val="000000"/>
                </a:solidFill>
                <a:effectLst/>
                <a:latin typeface="Segoe UI"/>
                <a:ea typeface="Calibri"/>
                <a:cs typeface="Times New Roman"/>
              </a:rPr>
              <a:t> Background Removal</a:t>
            </a:r>
            <a:r>
              <a:rPr lang="en-US" sz="1200" dirty="0">
                <a:solidFill>
                  <a:srgbClr val="000000"/>
                </a:solidFill>
                <a:effectLst/>
                <a:latin typeface="Segoe UI"/>
                <a:ea typeface="Calibri"/>
                <a:cs typeface="Times New Roman"/>
              </a:rPr>
              <a:t> tab, in the </a:t>
            </a:r>
            <a:r>
              <a:rPr lang="en-US" sz="1200" b="1" dirty="0">
                <a:solidFill>
                  <a:srgbClr val="000000"/>
                </a:solidFill>
                <a:effectLst/>
                <a:latin typeface="Segoe UI"/>
                <a:ea typeface="Calibri"/>
                <a:cs typeface="Times New Roman"/>
              </a:rPr>
              <a:t>Refine</a:t>
            </a:r>
            <a:r>
              <a:rPr lang="en-US" sz="1200" dirty="0">
                <a:solidFill>
                  <a:srgbClr val="000000"/>
                </a:solidFill>
                <a:effectLst/>
                <a:latin typeface="Segoe UI"/>
                <a:ea typeface="Calibri"/>
                <a:cs typeface="Times New Roman"/>
              </a:rPr>
              <a:t> group, click </a:t>
            </a:r>
            <a:r>
              <a:rPr lang="en-US" sz="1200" b="1" dirty="0">
                <a:solidFill>
                  <a:srgbClr val="000000"/>
                </a:solidFill>
                <a:effectLst/>
                <a:latin typeface="Segoe UI"/>
                <a:ea typeface="Calibri"/>
                <a:cs typeface="Times New Roman"/>
              </a:rPr>
              <a:t>Mark areas to Remove</a:t>
            </a:r>
            <a:r>
              <a:rPr lang="en-US" sz="1200" dirty="0">
                <a:solidFill>
                  <a:srgbClr val="000000"/>
                </a:solidFill>
                <a:effectLst/>
                <a:latin typeface="Segoe UI"/>
                <a:ea typeface="Calibri"/>
                <a:cs typeface="Times New Roman"/>
              </a:rPr>
              <a:t>, then click in corner of TV monitor and drag selection in a diagonal line to other corner.</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Select </a:t>
            </a:r>
            <a:r>
              <a:rPr lang="en-US" sz="1200" b="1" dirty="0">
                <a:solidFill>
                  <a:srgbClr val="000000"/>
                </a:solidFill>
                <a:effectLst/>
                <a:latin typeface="Segoe UI"/>
                <a:ea typeface="Calibri"/>
                <a:cs typeface="Times New Roman"/>
              </a:rPr>
              <a:t>Mark Areas to Keep</a:t>
            </a:r>
            <a:r>
              <a:rPr lang="en-US" sz="1200" dirty="0">
                <a:solidFill>
                  <a:srgbClr val="000000"/>
                </a:solidFill>
                <a:effectLst/>
                <a:latin typeface="Segoe UI"/>
                <a:ea typeface="Calibri"/>
                <a:cs typeface="Times New Roman"/>
              </a:rPr>
              <a:t> and/or </a:t>
            </a:r>
            <a:r>
              <a:rPr lang="en-US" sz="1200" b="1" dirty="0">
                <a:solidFill>
                  <a:srgbClr val="000000"/>
                </a:solidFill>
                <a:effectLst/>
                <a:latin typeface="Segoe UI"/>
                <a:ea typeface="Calibri"/>
                <a:cs typeface="Times New Roman"/>
              </a:rPr>
              <a:t>Mark Areas to Remove</a:t>
            </a:r>
            <a:r>
              <a:rPr lang="en-US" sz="1200" dirty="0">
                <a:solidFill>
                  <a:srgbClr val="000000"/>
                </a:solidFill>
                <a:effectLst/>
                <a:latin typeface="Segoe UI"/>
                <a:ea typeface="Calibri"/>
                <a:cs typeface="Times New Roman"/>
              </a:rPr>
              <a:t> to refine selection. </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effectLst/>
                <a:latin typeface="Segoe UI"/>
                <a:ea typeface="Calibri"/>
                <a:cs typeface="Times New Roman"/>
              </a:rPr>
              <a:t>On the </a:t>
            </a:r>
            <a:r>
              <a:rPr lang="en-US" sz="1200" b="1" dirty="0">
                <a:effectLst/>
                <a:latin typeface="Segoe UI"/>
                <a:ea typeface="Calibri"/>
                <a:cs typeface="Times New Roman"/>
              </a:rPr>
              <a:t>Background Removal</a:t>
            </a:r>
            <a:r>
              <a:rPr lang="en-US" sz="1200" dirty="0">
                <a:effectLst/>
                <a:latin typeface="Segoe UI"/>
                <a:ea typeface="Calibri"/>
                <a:cs typeface="Times New Roman"/>
              </a:rPr>
              <a:t> tab, in the </a:t>
            </a:r>
            <a:r>
              <a:rPr lang="en-US" sz="1200" b="1" dirty="0">
                <a:effectLst/>
                <a:latin typeface="Segoe UI"/>
                <a:ea typeface="Calibri"/>
                <a:cs typeface="Times New Roman"/>
              </a:rPr>
              <a:t>Close</a:t>
            </a:r>
            <a:r>
              <a:rPr lang="en-US" sz="1200" dirty="0">
                <a:effectLst/>
                <a:latin typeface="Segoe UI"/>
                <a:ea typeface="Calibri"/>
                <a:cs typeface="Times New Roman"/>
              </a:rPr>
              <a:t> group, select </a:t>
            </a:r>
            <a:r>
              <a:rPr lang="en-US" sz="1200" b="1" dirty="0">
                <a:effectLst/>
                <a:latin typeface="Segoe UI"/>
                <a:ea typeface="Calibri"/>
                <a:cs typeface="Times New Roman"/>
              </a:rPr>
              <a:t>Keep Changes</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Home</a:t>
            </a:r>
            <a:r>
              <a:rPr lang="en-US" sz="1200" dirty="0">
                <a:effectLst/>
                <a:latin typeface="Segoe UI"/>
                <a:ea typeface="Calibri"/>
                <a:cs typeface="Times New Roman"/>
              </a:rPr>
              <a:t> tab, in the </a:t>
            </a:r>
            <a:r>
              <a:rPr lang="en-US" sz="1200" b="1" dirty="0">
                <a:effectLst/>
                <a:latin typeface="Segoe UI"/>
                <a:ea typeface="Calibri"/>
                <a:cs typeface="Times New Roman"/>
              </a:rPr>
              <a:t>Drawing</a:t>
            </a:r>
            <a:r>
              <a:rPr lang="en-US" sz="1200" dirty="0">
                <a:effectLst/>
                <a:latin typeface="Segoe UI"/>
                <a:ea typeface="Calibri"/>
                <a:cs typeface="Times New Roman"/>
              </a:rPr>
              <a:t> group, click </a:t>
            </a:r>
            <a:r>
              <a:rPr lang="en-US" sz="1200" b="1" dirty="0">
                <a:effectLst/>
                <a:latin typeface="Segoe UI"/>
                <a:ea typeface="Calibri"/>
                <a:cs typeface="Times New Roman"/>
              </a:rPr>
              <a:t>Arrange</a:t>
            </a:r>
            <a:r>
              <a:rPr lang="en-US" sz="1200" dirty="0">
                <a:effectLst/>
                <a:latin typeface="Segoe UI"/>
                <a:ea typeface="Calibri"/>
                <a:cs typeface="Times New Roman"/>
              </a:rPr>
              <a:t>, point to </a:t>
            </a:r>
            <a:r>
              <a:rPr lang="en-US" sz="1200" b="1" dirty="0">
                <a:effectLst/>
                <a:latin typeface="Segoe UI"/>
                <a:ea typeface="Calibri"/>
                <a:cs typeface="Times New Roman"/>
              </a:rPr>
              <a:t>Align</a:t>
            </a:r>
            <a:r>
              <a:rPr lang="en-US" sz="1200" dirty="0">
                <a:effectLst/>
                <a:latin typeface="Segoe UI"/>
                <a:ea typeface="Calibri"/>
                <a:cs typeface="Times New Roman"/>
              </a:rPr>
              <a:t> then do the following:</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effectLst/>
                <a:latin typeface="Segoe UI"/>
                <a:ea typeface="Calibri"/>
                <a:cs typeface="Times New Roman"/>
              </a:rPr>
              <a:t>Click </a:t>
            </a:r>
            <a:r>
              <a:rPr lang="en-US" sz="1200" b="1" dirty="0">
                <a:effectLst/>
                <a:latin typeface="Segoe UI"/>
                <a:ea typeface="Calibri"/>
                <a:cs typeface="Times New Roman"/>
              </a:rPr>
              <a:t>Align Middle</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Under </a:t>
            </a:r>
            <a:r>
              <a:rPr lang="en-US" sz="1200" b="1" dirty="0">
                <a:effectLst/>
                <a:latin typeface="Segoe UI"/>
                <a:ea typeface="Calibri"/>
                <a:cs typeface="Times New Roman"/>
              </a:rPr>
              <a:t>Picture Tools</a:t>
            </a:r>
            <a:r>
              <a:rPr lang="en-US" sz="1200" dirty="0">
                <a:effectLst/>
                <a:latin typeface="Segoe UI"/>
                <a:ea typeface="Calibri"/>
                <a:cs typeface="Times New Roman"/>
              </a:rPr>
              <a:t>, on the </a:t>
            </a:r>
            <a:r>
              <a:rPr lang="en-US" sz="1200" b="1" dirty="0">
                <a:effectLst/>
                <a:latin typeface="Segoe UI"/>
                <a:ea typeface="Calibri"/>
                <a:cs typeface="Times New Roman"/>
              </a:rPr>
              <a:t>Format</a:t>
            </a:r>
            <a:r>
              <a:rPr lang="en-US" sz="1200" dirty="0">
                <a:effectLst/>
                <a:latin typeface="Segoe UI"/>
                <a:ea typeface="Calibri"/>
                <a:cs typeface="Times New Roman"/>
              </a:rPr>
              <a:t> tab, in the </a:t>
            </a:r>
            <a:r>
              <a:rPr lang="en-US" sz="1200" b="1" dirty="0">
                <a:effectLst/>
                <a:latin typeface="Segoe UI"/>
                <a:ea typeface="Calibri"/>
                <a:cs typeface="Times New Roman"/>
              </a:rPr>
              <a:t>Picture Styles</a:t>
            </a:r>
            <a:r>
              <a:rPr lang="en-US" sz="1200" dirty="0">
                <a:effectLst/>
                <a:latin typeface="Segoe UI"/>
                <a:ea typeface="Calibri"/>
                <a:cs typeface="Times New Roman"/>
              </a:rPr>
              <a:t> group</a:t>
            </a:r>
            <a:r>
              <a:rPr lang="en-US" sz="1200" kern="1200" dirty="0">
                <a:solidFill>
                  <a:srgbClr val="000000"/>
                </a:solidFill>
                <a:effectLst/>
                <a:latin typeface="Segoe UI"/>
                <a:ea typeface="Times New Roman"/>
                <a:cs typeface="Times New Roman"/>
              </a:rPr>
              <a:t>, click the arrow at the bottom right launching the </a:t>
            </a:r>
            <a:r>
              <a:rPr lang="en-US" sz="1200" b="1" kern="1200" dirty="0">
                <a:solidFill>
                  <a:srgbClr val="000000"/>
                </a:solidFill>
                <a:effectLst/>
                <a:latin typeface="Segoe UI"/>
                <a:ea typeface="Times New Roman"/>
                <a:cs typeface="Times New Roman"/>
              </a:rPr>
              <a:t>Format Picture </a:t>
            </a:r>
            <a:r>
              <a:rPr lang="en-US" sz="1200" kern="1200" dirty="0">
                <a:solidFill>
                  <a:srgbClr val="000000"/>
                </a:solidFill>
                <a:effectLst/>
                <a:latin typeface="Segoe UI"/>
                <a:ea typeface="Times New Roman"/>
                <a:cs typeface="Times New Roman"/>
              </a:rPr>
              <a:t>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In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 select </a:t>
            </a:r>
            <a:r>
              <a:rPr lang="en-US" sz="1200" b="1" kern="1200" dirty="0">
                <a:effectLst/>
                <a:latin typeface="Segoe UI"/>
                <a:ea typeface="Times New Roman"/>
                <a:cs typeface="Times New Roman"/>
              </a:rPr>
              <a:t>Position</a:t>
            </a:r>
            <a:r>
              <a:rPr lang="en-US" sz="1200" kern="1200" dirty="0">
                <a:effectLst/>
                <a:latin typeface="Segoe UI"/>
                <a:ea typeface="Times New Roman"/>
                <a:cs typeface="Times New Roman"/>
              </a:rPr>
              <a:t> in the left pane, under </a:t>
            </a:r>
            <a:r>
              <a:rPr lang="en-US" sz="1200" b="1" kern="1200" dirty="0">
                <a:effectLst/>
                <a:latin typeface="Segoe UI"/>
                <a:ea typeface="Times New Roman"/>
                <a:cs typeface="Times New Roman"/>
              </a:rPr>
              <a:t>Position on slide</a:t>
            </a:r>
            <a:r>
              <a:rPr lang="en-US" sz="1200" kern="1200" dirty="0">
                <a:effectLst/>
                <a:latin typeface="Segoe UI"/>
                <a:ea typeface="Times New Roman"/>
                <a:cs typeface="Times New Roman"/>
              </a:rPr>
              <a:t> in the right pane set the </a:t>
            </a:r>
            <a:r>
              <a:rPr lang="en-US" sz="1200" b="1" kern="1200" dirty="0">
                <a:effectLst/>
                <a:latin typeface="Segoe UI"/>
                <a:ea typeface="Times New Roman"/>
                <a:cs typeface="Times New Roman"/>
              </a:rPr>
              <a:t>Horizontal</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.52”</a:t>
            </a:r>
            <a:r>
              <a:rPr lang="en-US" sz="1200" kern="1200" dirty="0">
                <a:effectLst/>
                <a:latin typeface="Segoe UI"/>
                <a:ea typeface="Times New Roman"/>
                <a:cs typeface="Times New Roman"/>
              </a:rPr>
              <a:t> and the </a:t>
            </a:r>
            <a:r>
              <a:rPr lang="en-US" sz="1200" b="1" kern="1200" dirty="0">
                <a:effectLst/>
                <a:latin typeface="Segoe UI"/>
                <a:ea typeface="Times New Roman"/>
                <a:cs typeface="Times New Roman"/>
              </a:rPr>
              <a:t>Vertical</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.74”</a:t>
            </a:r>
            <a:r>
              <a:rPr lang="en-US" sz="1200" kern="1200" dirty="0">
                <a:effectLst/>
                <a:latin typeface="Segoe UI"/>
                <a:ea typeface="Times New Roman"/>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In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 select </a:t>
            </a:r>
            <a:r>
              <a:rPr lang="en-US" sz="1200" b="1" kern="1200" dirty="0">
                <a:effectLst/>
                <a:latin typeface="Segoe UI"/>
                <a:ea typeface="Times New Roman"/>
                <a:cs typeface="Times New Roman"/>
              </a:rPr>
              <a:t>Size</a:t>
            </a:r>
            <a:r>
              <a:rPr lang="en-US" sz="1200" kern="1200" dirty="0">
                <a:effectLst/>
                <a:latin typeface="Segoe UI"/>
                <a:ea typeface="Times New Roman"/>
                <a:cs typeface="Times New Roman"/>
              </a:rPr>
              <a:t> in the left pane, under </a:t>
            </a:r>
            <a:r>
              <a:rPr lang="en-US" sz="1200" b="1" kern="1200" dirty="0">
                <a:effectLst/>
                <a:latin typeface="Segoe UI"/>
                <a:ea typeface="Times New Roman"/>
                <a:cs typeface="Times New Roman"/>
              </a:rPr>
              <a:t>Size and Rotate</a:t>
            </a:r>
            <a:r>
              <a:rPr lang="en-US" sz="1200" kern="1200" dirty="0">
                <a:effectLst/>
                <a:latin typeface="Segoe UI"/>
                <a:ea typeface="Times New Roman"/>
                <a:cs typeface="Times New Roman"/>
              </a:rPr>
              <a:t> in the right pane set the </a:t>
            </a:r>
            <a:r>
              <a:rPr lang="en-US" sz="1200" b="1" kern="1200" dirty="0">
                <a:effectLst/>
                <a:latin typeface="Segoe UI"/>
                <a:ea typeface="Times New Roman"/>
                <a:cs typeface="Times New Roman"/>
              </a:rPr>
              <a:t>Height</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6.5”</a:t>
            </a:r>
            <a:r>
              <a:rPr lang="en-US" sz="1200" kern="1200" dirty="0">
                <a:effectLst/>
                <a:latin typeface="Segoe UI"/>
                <a:ea typeface="Times New Roman"/>
                <a:cs typeface="Times New Roman"/>
              </a:rPr>
              <a:t> and the </a:t>
            </a:r>
            <a:r>
              <a:rPr lang="en-US" sz="1200" b="1" kern="1200" dirty="0">
                <a:effectLst/>
                <a:latin typeface="Segoe UI"/>
                <a:ea typeface="Times New Roman"/>
                <a:cs typeface="Times New Roman"/>
              </a:rPr>
              <a:t>Width</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8.96”</a:t>
            </a:r>
            <a:r>
              <a:rPr lang="en-US" sz="1200" kern="1200" dirty="0">
                <a:effectLst/>
                <a:latin typeface="Segoe UI"/>
                <a:ea typeface="Times New Roman"/>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Close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Insert</a:t>
            </a:r>
            <a:r>
              <a:rPr lang="en-US" sz="1200" dirty="0">
                <a:effectLst/>
                <a:latin typeface="Segoe UI"/>
                <a:ea typeface="Calibri"/>
                <a:cs typeface="Times New Roman"/>
              </a:rPr>
              <a:t> tab, in the </a:t>
            </a:r>
            <a:r>
              <a:rPr lang="en-US" sz="1200" b="1" dirty="0">
                <a:effectLst/>
                <a:latin typeface="Segoe UI"/>
                <a:ea typeface="Calibri"/>
                <a:cs typeface="Times New Roman"/>
              </a:rPr>
              <a:t>Media</a:t>
            </a:r>
            <a:r>
              <a:rPr lang="en-US" sz="1200" dirty="0">
                <a:effectLst/>
                <a:latin typeface="Segoe UI"/>
                <a:ea typeface="Calibri"/>
                <a:cs typeface="Times New Roman"/>
              </a:rPr>
              <a:t> group, click </a:t>
            </a:r>
            <a:r>
              <a:rPr lang="en-US" sz="1200" b="1" dirty="0">
                <a:effectLst/>
                <a:latin typeface="Segoe UI"/>
                <a:ea typeface="Calibri"/>
                <a:cs typeface="Times New Roman"/>
              </a:rPr>
              <a:t>Video</a:t>
            </a:r>
            <a:r>
              <a:rPr lang="en-US" sz="1200" dirty="0">
                <a:effectLst/>
                <a:latin typeface="Segoe UI"/>
                <a:ea typeface="Calibri"/>
                <a:cs typeface="Times New Roman"/>
              </a:rPr>
              <a:t>, and then click </a:t>
            </a:r>
            <a:r>
              <a:rPr lang="en-US" sz="1200" b="1" dirty="0">
                <a:effectLst/>
                <a:latin typeface="Segoe UI"/>
                <a:ea typeface="Calibri"/>
                <a:cs typeface="Times New Roman"/>
              </a:rPr>
              <a:t>Video from file</a:t>
            </a:r>
            <a:r>
              <a:rPr lang="en-US" sz="1200" dirty="0">
                <a:effectLst/>
                <a:latin typeface="Segoe UI"/>
                <a:ea typeface="Calibri"/>
                <a:cs typeface="Times New Roman"/>
              </a:rPr>
              <a:t>.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left pane of the </a:t>
            </a:r>
            <a:r>
              <a:rPr lang="en-US" sz="1200" b="1" dirty="0">
                <a:effectLst/>
                <a:latin typeface="Segoe UI"/>
                <a:ea typeface="Calibri"/>
                <a:cs typeface="Times New Roman"/>
              </a:rPr>
              <a:t>Insert Video</a:t>
            </a:r>
            <a:r>
              <a:rPr lang="en-US" sz="1200" dirty="0">
                <a:effectLst/>
                <a:latin typeface="Segoe UI"/>
                <a:ea typeface="Calibri"/>
                <a:cs typeface="Times New Roman"/>
              </a:rPr>
              <a:t> dialog box, click the drive or library that contains the video. In the right pane of the dialog box, click the video that you want and then click </a:t>
            </a:r>
            <a:r>
              <a:rPr lang="en-US" sz="1200" b="1" dirty="0">
                <a:effectLst/>
                <a:latin typeface="Segoe UI"/>
                <a:ea typeface="Calibri"/>
                <a:cs typeface="Times New Roman"/>
              </a:rPr>
              <a:t>Insert</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Animations</a:t>
            </a:r>
            <a:r>
              <a:rPr lang="en-US" sz="1200" dirty="0">
                <a:effectLst/>
                <a:latin typeface="Segoe UI"/>
                <a:ea typeface="Calibri"/>
                <a:cs typeface="Times New Roman"/>
              </a:rPr>
              <a:t> tab, in the </a:t>
            </a:r>
            <a:r>
              <a:rPr lang="en-US" sz="1200" b="1" dirty="0">
                <a:effectLst/>
                <a:latin typeface="Segoe UI"/>
                <a:ea typeface="Calibri"/>
                <a:cs typeface="Times New Roman"/>
              </a:rPr>
              <a:t>Animation</a:t>
            </a:r>
            <a:r>
              <a:rPr lang="en-US" sz="1200" dirty="0">
                <a:effectLst/>
                <a:latin typeface="Segoe UI"/>
                <a:ea typeface="Calibri"/>
                <a:cs typeface="Times New Roman"/>
              </a:rPr>
              <a:t> group, select </a:t>
            </a:r>
            <a:r>
              <a:rPr lang="en-US" sz="1200" b="1" dirty="0">
                <a:effectLst/>
                <a:latin typeface="Segoe UI"/>
                <a:ea typeface="Calibri"/>
                <a:cs typeface="Times New Roman"/>
              </a:rPr>
              <a:t>Play</a:t>
            </a:r>
            <a:r>
              <a:rPr lang="en-US" sz="1200" dirty="0">
                <a:effectLst/>
                <a:latin typeface="Segoe UI"/>
                <a:ea typeface="Calibri"/>
                <a:cs typeface="Times New Roman"/>
              </a:rPr>
              <a:t>.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Also on the </a:t>
            </a:r>
            <a:r>
              <a:rPr lang="en-US" sz="1200" b="1" dirty="0">
                <a:effectLst/>
                <a:latin typeface="Segoe UI"/>
                <a:ea typeface="Calibri"/>
                <a:cs typeface="Times New Roman"/>
              </a:rPr>
              <a:t>Animations</a:t>
            </a:r>
            <a:r>
              <a:rPr lang="en-US" sz="1200" dirty="0">
                <a:effectLst/>
                <a:latin typeface="Segoe UI"/>
                <a:ea typeface="Calibri"/>
                <a:cs typeface="Times New Roman"/>
              </a:rPr>
              <a:t> tab, in the </a:t>
            </a:r>
            <a:r>
              <a:rPr lang="en-US" sz="1200" b="1" dirty="0">
                <a:effectLst/>
                <a:latin typeface="Segoe UI"/>
                <a:ea typeface="Calibri"/>
                <a:cs typeface="Times New Roman"/>
              </a:rPr>
              <a:t>Timing</a:t>
            </a:r>
            <a:r>
              <a:rPr lang="en-US" sz="1200" dirty="0">
                <a:effectLst/>
                <a:latin typeface="Segoe UI"/>
                <a:ea typeface="Calibri"/>
                <a:cs typeface="Times New Roman"/>
              </a:rPr>
              <a:t> group, click the arrow to the right of </a:t>
            </a:r>
            <a:r>
              <a:rPr lang="en-US" sz="1200" b="1" dirty="0">
                <a:effectLst/>
                <a:latin typeface="Segoe UI"/>
                <a:ea typeface="Calibri"/>
                <a:cs typeface="Times New Roman"/>
              </a:rPr>
              <a:t>Start</a:t>
            </a:r>
            <a:r>
              <a:rPr lang="en-US" sz="1200" dirty="0">
                <a:effectLst/>
                <a:latin typeface="Segoe UI"/>
                <a:ea typeface="Calibri"/>
                <a:cs typeface="Times New Roman"/>
              </a:rPr>
              <a:t> and select </a:t>
            </a:r>
            <a:r>
              <a:rPr lang="en-US" sz="1200" b="1" dirty="0">
                <a:effectLst/>
                <a:latin typeface="Segoe UI"/>
                <a:ea typeface="Calibri"/>
                <a:cs typeface="Times New Roman"/>
              </a:rPr>
              <a:t>With Previous</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742950" algn="l"/>
              </a:tabLst>
            </a:pPr>
            <a:r>
              <a:rPr lang="en-US" sz="1200" kern="1200" dirty="0">
                <a:solidFill>
                  <a:srgbClr val="000000"/>
                </a:solidFill>
                <a:effectLst/>
                <a:latin typeface="Segoe UI"/>
                <a:ea typeface="Times New Roman"/>
                <a:cs typeface="Times New Roman"/>
              </a:rPr>
              <a:t>With the video selected, under </a:t>
            </a:r>
            <a:r>
              <a:rPr lang="en-US" sz="1200" b="1" kern="1200" dirty="0">
                <a:solidFill>
                  <a:srgbClr val="000000"/>
                </a:solidFill>
                <a:effectLst/>
                <a:latin typeface="Segoe UI"/>
                <a:ea typeface="Times New Roman"/>
                <a:cs typeface="Times New Roman"/>
              </a:rPr>
              <a:t>Video Tools</a:t>
            </a:r>
            <a:r>
              <a:rPr lang="en-US" sz="1200" kern="1200" dirty="0">
                <a:solidFill>
                  <a:srgbClr val="000000"/>
                </a:solidFill>
                <a:effectLst/>
                <a:latin typeface="Segoe UI"/>
                <a:ea typeface="Times New Roman"/>
                <a:cs typeface="Times New Roman"/>
              </a:rPr>
              <a:t>, in the </a:t>
            </a:r>
            <a:r>
              <a:rPr lang="en-US" sz="1200" b="1" kern="1200" dirty="0">
                <a:solidFill>
                  <a:srgbClr val="000000"/>
                </a:solidFill>
                <a:effectLst/>
                <a:latin typeface="Segoe UI"/>
                <a:ea typeface="Times New Roman"/>
                <a:cs typeface="Times New Roman"/>
              </a:rPr>
              <a:t>Format</a:t>
            </a:r>
            <a:r>
              <a:rPr lang="en-US" sz="1200" kern="1200" dirty="0">
                <a:solidFill>
                  <a:srgbClr val="000000"/>
                </a:solidFill>
                <a:effectLst/>
                <a:latin typeface="Segoe UI"/>
                <a:ea typeface="Times New Roman"/>
                <a:cs typeface="Times New Roman"/>
              </a:rPr>
              <a:t> tab, in the bottom right corner of the </a:t>
            </a:r>
            <a:r>
              <a:rPr lang="en-US" sz="1200" b="1" kern="1200" dirty="0">
                <a:solidFill>
                  <a:srgbClr val="000000"/>
                </a:solidFill>
                <a:effectLst/>
                <a:latin typeface="Segoe UI"/>
                <a:ea typeface="Times New Roman"/>
                <a:cs typeface="Times New Roman"/>
              </a:rPr>
              <a:t>Video Styles</a:t>
            </a:r>
            <a:r>
              <a:rPr lang="en-US" sz="1200" kern="1200" dirty="0">
                <a:solidFill>
                  <a:srgbClr val="000000"/>
                </a:solidFill>
                <a:effectLst/>
                <a:latin typeface="Segoe UI"/>
                <a:ea typeface="Times New Roman"/>
                <a:cs typeface="Times New Roman"/>
              </a:rPr>
              <a:t> group, click the arrow opening the </a:t>
            </a:r>
            <a:r>
              <a:rPr lang="en-US" sz="1200" b="1" kern="1200" dirty="0">
                <a:solidFill>
                  <a:srgbClr val="000000"/>
                </a:solidFill>
                <a:effectLst/>
                <a:latin typeface="Segoe UI"/>
                <a:ea typeface="Times New Roman"/>
                <a:cs typeface="Times New Roman"/>
              </a:rPr>
              <a:t>Format Video </a:t>
            </a:r>
            <a:r>
              <a:rPr lang="en-US" sz="1200" kern="1200" dirty="0">
                <a:solidFill>
                  <a:srgbClr val="000000"/>
                </a:solidFill>
                <a:effectLst/>
                <a:latin typeface="Segoe UI"/>
                <a:ea typeface="Times New Roman"/>
                <a:cs typeface="Times New Roman"/>
              </a:rPr>
              <a:t>dialog box.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 click </a:t>
            </a:r>
            <a:r>
              <a:rPr lang="en-US" sz="1200" b="1" dirty="0">
                <a:effectLst/>
                <a:latin typeface="Segoe UI"/>
                <a:ea typeface="Calibri"/>
                <a:cs typeface="Times New Roman"/>
              </a:rPr>
              <a:t>Size</a:t>
            </a:r>
            <a:r>
              <a:rPr lang="en-US" sz="1200" dirty="0">
                <a:effectLst/>
                <a:latin typeface="Segoe UI"/>
                <a:ea typeface="Calibri"/>
                <a:cs typeface="Times New Roman"/>
              </a:rPr>
              <a:t> in the left pane, under </a:t>
            </a:r>
            <a:r>
              <a:rPr lang="en-US" sz="1200" b="1" dirty="0">
                <a:effectLst/>
                <a:latin typeface="Segoe UI"/>
                <a:ea typeface="Calibri"/>
                <a:cs typeface="Times New Roman"/>
              </a:rPr>
              <a:t>Size and Rotate</a:t>
            </a:r>
            <a:r>
              <a:rPr lang="en-US" sz="1200" dirty="0">
                <a:effectLst/>
                <a:latin typeface="Segoe UI"/>
                <a:ea typeface="Calibri"/>
                <a:cs typeface="Times New Roman"/>
              </a:rPr>
              <a:t> in the right pane set the </a:t>
            </a:r>
            <a:r>
              <a:rPr lang="en-US" sz="1200" b="1" dirty="0">
                <a:effectLst/>
                <a:latin typeface="Segoe UI"/>
                <a:ea typeface="Calibri"/>
                <a:cs typeface="Times New Roman"/>
              </a:rPr>
              <a:t>height</a:t>
            </a:r>
            <a:r>
              <a:rPr lang="en-US" sz="1200" dirty="0">
                <a:effectLst/>
                <a:latin typeface="Segoe UI"/>
                <a:ea typeface="Calibri"/>
                <a:cs typeface="Times New Roman"/>
              </a:rPr>
              <a:t> to </a:t>
            </a:r>
            <a:r>
              <a:rPr lang="en-US" sz="1200" b="1" dirty="0">
                <a:effectLst/>
                <a:latin typeface="Segoe UI"/>
                <a:ea typeface="Calibri"/>
                <a:cs typeface="Times New Roman"/>
              </a:rPr>
              <a:t>4.45”</a:t>
            </a:r>
            <a:r>
              <a:rPr lang="en-US" sz="1200" dirty="0">
                <a:effectLst/>
                <a:latin typeface="Segoe UI"/>
                <a:ea typeface="Calibri"/>
                <a:cs typeface="Times New Roman"/>
              </a:rPr>
              <a:t> and the </a:t>
            </a:r>
            <a:r>
              <a:rPr lang="en-US" sz="1200" b="1" dirty="0">
                <a:effectLst/>
                <a:latin typeface="Segoe UI"/>
                <a:ea typeface="Calibri"/>
                <a:cs typeface="Times New Roman"/>
              </a:rPr>
              <a:t>Width</a:t>
            </a:r>
            <a:r>
              <a:rPr lang="en-US" sz="1200" dirty="0">
                <a:effectLst/>
                <a:latin typeface="Segoe UI"/>
                <a:ea typeface="Calibri"/>
                <a:cs typeface="Times New Roman"/>
              </a:rPr>
              <a:t> to </a:t>
            </a:r>
            <a:r>
              <a:rPr lang="en-US" sz="1200" b="1" dirty="0">
                <a:effectLst/>
                <a:latin typeface="Segoe UI"/>
                <a:ea typeface="Calibri"/>
                <a:cs typeface="Times New Roman"/>
              </a:rPr>
              <a:t>7.91”</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 click </a:t>
            </a:r>
            <a:r>
              <a:rPr lang="en-US" sz="1200" b="1" dirty="0">
                <a:effectLst/>
                <a:latin typeface="Segoe UI"/>
                <a:ea typeface="Calibri"/>
                <a:cs typeface="Times New Roman"/>
              </a:rPr>
              <a:t>Position </a:t>
            </a:r>
            <a:r>
              <a:rPr lang="en-US" sz="1200" dirty="0">
                <a:effectLst/>
                <a:latin typeface="Segoe UI"/>
                <a:ea typeface="Calibri"/>
                <a:cs typeface="Times New Roman"/>
              </a:rPr>
              <a:t>in the left pane, under </a:t>
            </a:r>
            <a:r>
              <a:rPr lang="en-US" sz="1200" b="1" dirty="0">
                <a:effectLst/>
                <a:latin typeface="Segoe UI"/>
                <a:ea typeface="Calibri"/>
                <a:cs typeface="Times New Roman"/>
              </a:rPr>
              <a:t>Position on Slide</a:t>
            </a:r>
            <a:r>
              <a:rPr lang="en-US" sz="1200" dirty="0">
                <a:effectLst/>
                <a:latin typeface="Segoe UI"/>
                <a:ea typeface="Calibri"/>
                <a:cs typeface="Times New Roman"/>
              </a:rPr>
              <a:t> in the right pane set </a:t>
            </a:r>
            <a:r>
              <a:rPr lang="en-US" sz="1200" b="1" dirty="0">
                <a:effectLst/>
                <a:latin typeface="Segoe UI"/>
                <a:ea typeface="Calibri"/>
                <a:cs typeface="Times New Roman"/>
              </a:rPr>
              <a:t>Horizontal</a:t>
            </a:r>
            <a:r>
              <a:rPr lang="en-US" sz="1200" dirty="0">
                <a:effectLst/>
                <a:latin typeface="Segoe UI"/>
                <a:ea typeface="Calibri"/>
                <a:cs typeface="Times New Roman"/>
              </a:rPr>
              <a:t> to </a:t>
            </a:r>
            <a:r>
              <a:rPr lang="en-US" sz="1200" b="1" dirty="0">
                <a:effectLst/>
                <a:latin typeface="Segoe UI"/>
                <a:ea typeface="Calibri"/>
                <a:cs typeface="Times New Roman"/>
              </a:rPr>
              <a:t>1.04”</a:t>
            </a:r>
            <a:r>
              <a:rPr lang="en-US" sz="1200" dirty="0">
                <a:effectLst/>
                <a:latin typeface="Segoe UI"/>
                <a:ea typeface="Calibri"/>
                <a:cs typeface="Times New Roman"/>
              </a:rPr>
              <a:t> and the </a:t>
            </a:r>
            <a:r>
              <a:rPr lang="en-US" sz="1200" b="1" dirty="0">
                <a:effectLst/>
                <a:latin typeface="Segoe UI"/>
                <a:ea typeface="Calibri"/>
                <a:cs typeface="Times New Roman"/>
              </a:rPr>
              <a:t>Vertical</a:t>
            </a:r>
            <a:r>
              <a:rPr lang="en-US" sz="1200" dirty="0">
                <a:effectLst/>
                <a:latin typeface="Segoe UI"/>
                <a:ea typeface="Calibri"/>
                <a:cs typeface="Times New Roman"/>
              </a:rPr>
              <a:t> to </a:t>
            </a:r>
            <a:r>
              <a:rPr lang="en-US" sz="1200" b="1" dirty="0">
                <a:effectLst/>
                <a:latin typeface="Segoe UI"/>
                <a:ea typeface="Calibri"/>
                <a:cs typeface="Times New Roman"/>
              </a:rPr>
              <a:t>1.27”</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Close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solidFill>
                  <a:srgbClr val="000000"/>
                </a:solidFill>
                <a:effectLst/>
                <a:latin typeface="Segoe UI"/>
                <a:ea typeface="Calibri"/>
                <a:cs typeface="Times New Roman"/>
              </a:rPr>
              <a:t>Select the video and under </a:t>
            </a:r>
            <a:r>
              <a:rPr lang="en-US" sz="1200" b="1" dirty="0">
                <a:solidFill>
                  <a:srgbClr val="000000"/>
                </a:solidFill>
                <a:effectLst/>
                <a:latin typeface="Segoe UI"/>
                <a:ea typeface="Calibri"/>
                <a:cs typeface="Times New Roman"/>
              </a:rPr>
              <a:t>Video Tools</a:t>
            </a:r>
            <a:r>
              <a:rPr lang="en-US" sz="1200" dirty="0">
                <a:solidFill>
                  <a:srgbClr val="000000"/>
                </a:solidFill>
                <a:effectLst/>
                <a:latin typeface="Segoe UI"/>
                <a:ea typeface="Calibri"/>
                <a:cs typeface="Times New Roman"/>
              </a:rPr>
              <a:t>, on the </a:t>
            </a:r>
            <a:r>
              <a:rPr lang="en-US" sz="1200" b="1" dirty="0">
                <a:solidFill>
                  <a:srgbClr val="000000"/>
                </a:solidFill>
                <a:effectLst/>
                <a:latin typeface="Segoe UI"/>
                <a:ea typeface="Calibri"/>
                <a:cs typeface="Times New Roman"/>
              </a:rPr>
              <a:t>Format</a:t>
            </a:r>
            <a:r>
              <a:rPr lang="en-US" sz="1200" dirty="0">
                <a:solidFill>
                  <a:srgbClr val="000000"/>
                </a:solidFill>
                <a:effectLst/>
                <a:latin typeface="Segoe UI"/>
                <a:ea typeface="Calibri"/>
                <a:cs typeface="Times New Roman"/>
              </a:rPr>
              <a:t> tab, in the </a:t>
            </a:r>
            <a:r>
              <a:rPr lang="en-US" sz="1200" b="1" dirty="0">
                <a:solidFill>
                  <a:srgbClr val="000000"/>
                </a:solidFill>
                <a:effectLst/>
                <a:latin typeface="Segoe UI"/>
                <a:ea typeface="Calibri"/>
                <a:cs typeface="Times New Roman"/>
              </a:rPr>
              <a:t>Arrange</a:t>
            </a:r>
            <a:r>
              <a:rPr lang="en-US" sz="1200" dirty="0">
                <a:solidFill>
                  <a:srgbClr val="000000"/>
                </a:solidFill>
                <a:effectLst/>
                <a:latin typeface="Segoe UI"/>
                <a:ea typeface="Calibri"/>
                <a:cs typeface="Times New Roman"/>
              </a:rPr>
              <a:t> group, click </a:t>
            </a:r>
            <a:r>
              <a:rPr lang="en-US" sz="1200" b="1" dirty="0">
                <a:solidFill>
                  <a:srgbClr val="000000"/>
                </a:solidFill>
                <a:effectLst/>
                <a:latin typeface="Segoe UI"/>
                <a:ea typeface="Calibri"/>
                <a:cs typeface="Times New Roman"/>
              </a:rPr>
              <a:t>Send Backward</a:t>
            </a:r>
            <a:r>
              <a:rPr lang="en-US" sz="1200" dirty="0">
                <a:solidFill>
                  <a:srgbClr val="000000"/>
                </a:solidFill>
                <a:effectLst/>
                <a:latin typeface="Segoe UI"/>
                <a:ea typeface="Calibri"/>
                <a:cs typeface="Times New Roman"/>
              </a:rPr>
              <a:t>, and then select </a:t>
            </a:r>
            <a:r>
              <a:rPr lang="en-US" sz="1200" b="1" dirty="0">
                <a:solidFill>
                  <a:srgbClr val="000000"/>
                </a:solidFill>
                <a:effectLst/>
                <a:latin typeface="Segoe UI"/>
                <a:ea typeface="Calibri"/>
                <a:cs typeface="Times New Roman"/>
              </a:rPr>
              <a:t>Send to Back</a:t>
            </a:r>
            <a:r>
              <a:rPr lang="en-US" sz="1200" dirty="0">
                <a:solidFill>
                  <a:srgbClr val="000000"/>
                </a:solidFill>
                <a:effectLst/>
                <a:latin typeface="Segoe UI"/>
                <a:ea typeface="Calibri"/>
                <a:cs typeface="Times New Roman"/>
              </a:rPr>
              <a:t>.</a:t>
            </a:r>
            <a:endParaRPr lang="en-US" sz="1200" dirty="0">
              <a:effectLst/>
              <a:latin typeface="+mn-lt"/>
              <a:ea typeface="Calibri"/>
              <a:cs typeface="Times New Roman"/>
            </a:endParaRPr>
          </a:p>
          <a:p>
            <a:pPr marL="514350" marR="0">
              <a:spcBef>
                <a:spcPts val="600"/>
              </a:spcBef>
              <a:spcAft>
                <a:spcPts val="0"/>
              </a:spcAft>
            </a:pPr>
            <a:r>
              <a:rPr lang="en-US" sz="1200" dirty="0">
                <a:effectLst/>
                <a:latin typeface="Segoe UI"/>
                <a:ea typeface="Calibri"/>
                <a:cs typeface="Times New Roman"/>
              </a:rPr>
              <a:t> </a:t>
            </a:r>
            <a:endParaRPr lang="en-US" sz="120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To reproduce the background effects on this slide, do the following:</a:t>
            </a:r>
          </a:p>
          <a:p>
            <a:pPr marL="0" marR="0">
              <a:spcBef>
                <a:spcPts val="600"/>
              </a:spcBef>
              <a:spcAft>
                <a:spcPts val="0"/>
              </a:spcAft>
            </a:pP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kern="1200" dirty="0">
                <a:solidFill>
                  <a:srgbClr val="000000"/>
                </a:solidFill>
                <a:effectLst/>
                <a:latin typeface="Segoe UI"/>
                <a:ea typeface="Times New Roman"/>
                <a:cs typeface="Times New Roman"/>
              </a:rPr>
              <a:t>On the </a:t>
            </a:r>
            <a:r>
              <a:rPr lang="en-US" sz="1200" b="1" kern="1200" dirty="0">
                <a:solidFill>
                  <a:srgbClr val="000000"/>
                </a:solidFill>
                <a:effectLst/>
                <a:latin typeface="Segoe UI"/>
                <a:ea typeface="Times New Roman"/>
                <a:cs typeface="Times New Roman"/>
              </a:rPr>
              <a:t>Design</a:t>
            </a:r>
            <a:r>
              <a:rPr lang="en-US" sz="1200" kern="1200" dirty="0">
                <a:solidFill>
                  <a:srgbClr val="000000"/>
                </a:solidFill>
                <a:effectLst/>
                <a:latin typeface="Segoe UI"/>
                <a:ea typeface="Times New Roman"/>
                <a:cs typeface="Times New Roman"/>
              </a:rPr>
              <a:t> tab, in the bottom right corner of the </a:t>
            </a:r>
            <a:r>
              <a:rPr lang="en-US" sz="1200" b="1" kern="1200" dirty="0">
                <a:solidFill>
                  <a:srgbClr val="000000"/>
                </a:solidFill>
                <a:effectLst/>
                <a:latin typeface="Segoe UI"/>
                <a:ea typeface="Times New Roman"/>
                <a:cs typeface="Times New Roman"/>
              </a:rPr>
              <a:t>Background</a:t>
            </a:r>
            <a:r>
              <a:rPr lang="en-US" sz="1200" kern="1200" dirty="0">
                <a:solidFill>
                  <a:srgbClr val="000000"/>
                </a:solidFill>
                <a:effectLst/>
                <a:latin typeface="Segoe UI"/>
                <a:ea typeface="Times New Roman"/>
                <a:cs typeface="Times New Roman"/>
              </a:rPr>
              <a:t> group, click the arrow at the bottom right launching the </a:t>
            </a:r>
            <a:r>
              <a:rPr lang="en-US" sz="1200" b="1" kern="1200" dirty="0">
                <a:solidFill>
                  <a:srgbClr val="000000"/>
                </a:solidFill>
                <a:effectLst/>
                <a:latin typeface="Segoe UI"/>
                <a:ea typeface="Times New Roman"/>
                <a:cs typeface="Times New Roman"/>
              </a:rPr>
              <a:t>Format Background </a:t>
            </a:r>
            <a:r>
              <a:rPr lang="en-US" sz="1200" kern="1200" dirty="0">
                <a:solidFill>
                  <a:srgbClr val="000000"/>
                </a:solidFill>
                <a:effectLst/>
                <a:latin typeface="Segoe UI"/>
                <a:ea typeface="Times New Roman"/>
                <a:cs typeface="Times New Roman"/>
              </a:rPr>
              <a:t>dialog box. </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dirty="0">
                <a:effectLst/>
                <a:latin typeface="Segoe UI"/>
                <a:ea typeface="Times New Roman"/>
                <a:cs typeface="Times New Roman"/>
              </a:rPr>
              <a:t>In the </a:t>
            </a:r>
            <a:r>
              <a:rPr lang="en-US" sz="1200" b="1" dirty="0">
                <a:effectLst/>
                <a:latin typeface="Segoe UI"/>
                <a:ea typeface="Times New Roman"/>
                <a:cs typeface="Times New Roman"/>
              </a:rPr>
              <a:t>Format Background</a:t>
            </a:r>
            <a:r>
              <a:rPr lang="en-US" sz="1200" dirty="0">
                <a:effectLst/>
                <a:latin typeface="Segoe UI"/>
                <a:ea typeface="Times New Roman"/>
                <a:cs typeface="Times New Roman"/>
              </a:rPr>
              <a:t> dialog box, select </a:t>
            </a:r>
            <a:r>
              <a:rPr lang="en-US" sz="1200" b="1" dirty="0">
                <a:effectLst/>
                <a:latin typeface="Segoe UI"/>
                <a:ea typeface="Times New Roman"/>
                <a:cs typeface="Times New Roman"/>
              </a:rPr>
              <a:t>Fill </a:t>
            </a:r>
            <a:r>
              <a:rPr lang="en-US" sz="1200" dirty="0">
                <a:effectLst/>
                <a:latin typeface="Segoe UI"/>
                <a:ea typeface="Times New Roman"/>
                <a:cs typeface="Times New Roman"/>
              </a:rPr>
              <a:t>in the left pane, under </a:t>
            </a:r>
            <a:r>
              <a:rPr lang="en-US" sz="1200" b="1" dirty="0">
                <a:effectLst/>
                <a:latin typeface="Segoe UI"/>
                <a:ea typeface="Times New Roman"/>
                <a:cs typeface="Times New Roman"/>
              </a:rPr>
              <a:t>Fill</a:t>
            </a:r>
            <a:r>
              <a:rPr lang="en-US" sz="1200" dirty="0">
                <a:effectLst/>
                <a:latin typeface="Segoe UI"/>
                <a:ea typeface="Times New Roman"/>
                <a:cs typeface="Times New Roman"/>
              </a:rPr>
              <a:t> on the right pane select </a:t>
            </a:r>
            <a:r>
              <a:rPr lang="en-US" sz="1200" b="1" dirty="0">
                <a:effectLst/>
                <a:latin typeface="Segoe UI"/>
                <a:ea typeface="Times New Roman"/>
                <a:cs typeface="Times New Roman"/>
              </a:rPr>
              <a:t>Gradient Fill</a:t>
            </a:r>
            <a:r>
              <a:rPr lang="en-US" sz="1200" dirty="0">
                <a:effectLst/>
                <a:latin typeface="Segoe UI"/>
                <a:ea typeface="Times New Roman"/>
                <a:cs typeface="Times New Roman"/>
              </a:rPr>
              <a:t>. </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kern="1200" dirty="0">
                <a:solidFill>
                  <a:srgbClr val="000000"/>
                </a:solidFill>
                <a:effectLst/>
                <a:latin typeface="Segoe UI"/>
                <a:ea typeface="Times New Roman"/>
                <a:cs typeface="Times New Roman"/>
              </a:rPr>
              <a:t>Under </a:t>
            </a:r>
            <a:r>
              <a:rPr lang="en-US" sz="1200" b="1" kern="1200" dirty="0">
                <a:solidFill>
                  <a:srgbClr val="000000"/>
                </a:solidFill>
                <a:effectLst/>
                <a:latin typeface="Segoe UI"/>
                <a:ea typeface="Times New Roman"/>
                <a:cs typeface="Times New Roman"/>
              </a:rPr>
              <a:t>Gradient stops</a:t>
            </a:r>
            <a:r>
              <a:rPr lang="en-US" sz="1200" kern="1200" dirty="0">
                <a:solidFill>
                  <a:srgbClr val="000000"/>
                </a:solidFill>
                <a:effectLst/>
                <a:latin typeface="Segoe UI"/>
                <a:ea typeface="Times New Roman"/>
                <a:cs typeface="Times New Roman"/>
              </a:rPr>
              <a:t>, click </a:t>
            </a:r>
            <a:r>
              <a:rPr lang="en-US" sz="1200" b="1" kern="1200" dirty="0">
                <a:solidFill>
                  <a:srgbClr val="000000"/>
                </a:solidFill>
                <a:effectLst/>
                <a:latin typeface="Segoe UI"/>
                <a:ea typeface="Times New Roman"/>
                <a:cs typeface="Times New Roman"/>
              </a:rPr>
              <a:t>Add gradient stop</a:t>
            </a:r>
            <a:r>
              <a:rPr lang="en-US" sz="1200" kern="1200" dirty="0">
                <a:solidFill>
                  <a:srgbClr val="000000"/>
                </a:solidFill>
                <a:effectLst/>
                <a:latin typeface="Segoe UI"/>
                <a:ea typeface="Times New Roman"/>
                <a:cs typeface="Times New Roman"/>
              </a:rPr>
              <a:t> or </a:t>
            </a:r>
            <a:r>
              <a:rPr lang="en-US" sz="1200" b="1" kern="1200" dirty="0">
                <a:solidFill>
                  <a:srgbClr val="000000"/>
                </a:solidFill>
                <a:effectLst/>
                <a:latin typeface="Segoe UI"/>
                <a:ea typeface="Times New Roman"/>
                <a:cs typeface="Times New Roman"/>
              </a:rPr>
              <a:t>Remove gradient stop</a:t>
            </a:r>
            <a:r>
              <a:rPr lang="en-US" sz="1200" kern="1200" dirty="0">
                <a:solidFill>
                  <a:srgbClr val="000000"/>
                </a:solidFill>
                <a:effectLst/>
                <a:latin typeface="Segoe UI"/>
                <a:ea typeface="Times New Roman"/>
                <a:cs typeface="Times New Roman"/>
              </a:rPr>
              <a:t> until four stops appear on the slider. Customize the gradient stops as follows:</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first stop on the slider, and then do the following:</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35%</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a:t>
            </a:r>
            <a:r>
              <a:rPr lang="en-US" sz="1200" b="1" kern="1200" dirty="0">
                <a:solidFill>
                  <a:srgbClr val="000000"/>
                </a:solidFill>
                <a:effectLst/>
                <a:latin typeface="Segoe UI"/>
                <a:ea typeface="Times New Roman"/>
                <a:cs typeface="Times New Roman"/>
              </a:rPr>
              <a:t> Blue, Accent 1, Lighter 80% </a:t>
            </a:r>
            <a:r>
              <a:rPr lang="en-US" sz="1200" kern="1200" dirty="0">
                <a:solidFill>
                  <a:srgbClr val="000000"/>
                </a:solidFill>
                <a:effectLst/>
                <a:latin typeface="Segoe UI"/>
                <a:ea typeface="Times New Roman"/>
                <a:cs typeface="Times New Roman"/>
              </a:rPr>
              <a:t>(second row, fifth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second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91%</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Blue, Text 2, Lighter 60% </a:t>
            </a:r>
            <a:r>
              <a:rPr lang="en-US" sz="1200" kern="1200" dirty="0">
                <a:solidFill>
                  <a:srgbClr val="000000"/>
                </a:solidFill>
                <a:effectLst/>
                <a:latin typeface="Segoe UI"/>
                <a:ea typeface="Times New Roman"/>
                <a:cs typeface="Times New Roman"/>
              </a:rPr>
              <a:t>(third row, fourth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third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94%</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Dark</a:t>
            </a:r>
            <a:r>
              <a:rPr lang="en-US" sz="1200" kern="1200" dirty="0">
                <a:solidFill>
                  <a:srgbClr val="000000"/>
                </a:solidFill>
                <a:effectLst/>
                <a:latin typeface="Segoe UI"/>
                <a:ea typeface="Times New Roman"/>
                <a:cs typeface="Times New Roman"/>
              </a:rPr>
              <a:t> </a:t>
            </a:r>
            <a:r>
              <a:rPr lang="en-US" sz="1200" b="1" kern="1200" dirty="0">
                <a:solidFill>
                  <a:srgbClr val="000000"/>
                </a:solidFill>
                <a:effectLst/>
                <a:latin typeface="Segoe UI"/>
                <a:ea typeface="Times New Roman"/>
                <a:cs typeface="Times New Roman"/>
              </a:rPr>
              <a:t>Blue, Text 2, Darker 25% </a:t>
            </a:r>
            <a:r>
              <a:rPr lang="en-US" sz="1200" kern="1200" dirty="0">
                <a:solidFill>
                  <a:srgbClr val="000000"/>
                </a:solidFill>
                <a:effectLst/>
                <a:latin typeface="Segoe UI"/>
                <a:ea typeface="Times New Roman"/>
                <a:cs typeface="Times New Roman"/>
              </a:rPr>
              <a:t>(fifth row, fourth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last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97%</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Dark Blue, Text 2, Lighter 40% </a:t>
            </a:r>
            <a:r>
              <a:rPr lang="en-US" sz="1200" kern="1200" dirty="0">
                <a:solidFill>
                  <a:srgbClr val="000000"/>
                </a:solidFill>
                <a:effectLst/>
                <a:latin typeface="Segoe UI"/>
                <a:ea typeface="Times New Roman"/>
                <a:cs typeface="Times New Roman"/>
              </a:rPr>
              <a:t>(fourth row, fourth option from the left).</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dirty="0">
                <a:effectLst/>
                <a:latin typeface="Segoe UI"/>
                <a:ea typeface="Times New Roman"/>
                <a:cs typeface="Times New Roman"/>
              </a:rPr>
              <a:t>Close the </a:t>
            </a:r>
            <a:r>
              <a:rPr lang="en-US" sz="1200" b="1" dirty="0">
                <a:effectLst/>
                <a:latin typeface="Segoe UI"/>
                <a:ea typeface="Times New Roman"/>
                <a:cs typeface="Times New Roman"/>
              </a:rPr>
              <a:t>Format Background</a:t>
            </a:r>
            <a:r>
              <a:rPr lang="en-US" sz="1200" dirty="0">
                <a:effectLst/>
                <a:latin typeface="Segoe UI"/>
                <a:ea typeface="Times New Roman"/>
                <a:cs typeface="Times New Roman"/>
              </a:rPr>
              <a:t> dialog box.</a:t>
            </a:r>
            <a:endParaRPr lang="en-US" sz="1200" dirty="0">
              <a:effectLst/>
              <a:latin typeface="+mn-lt"/>
              <a:ea typeface="Calibri"/>
              <a:cs typeface="Times New Roman"/>
            </a:endParaRPr>
          </a:p>
        </p:txBody>
      </p:sp>
      <p:sp>
        <p:nvSpPr>
          <p:cNvPr id="4" name="Slide Number Placeholder 3"/>
          <p:cNvSpPr>
            <a:spLocks noGrp="1"/>
          </p:cNvSpPr>
          <p:nvPr>
            <p:ph type="sldNum" sz="quarter" idx="10"/>
          </p:nvPr>
        </p:nvSpPr>
        <p:spPr/>
        <p:txBody>
          <a:bodyPr/>
          <a:lstStyle/>
          <a:p>
            <a:fld id="{DEE3E46C-0C00-4EF2-A8A1-A6C2D282E9FF}" type="slidenum">
              <a:rPr lang="en-US" smtClean="0"/>
              <a:pPr/>
              <a:t>4</a:t>
            </a:fld>
            <a:endParaRPr lang="en-US"/>
          </a:p>
        </p:txBody>
      </p:sp>
    </p:spTree>
    <p:extLst>
      <p:ext uri="{BB962C8B-B14F-4D97-AF65-F5344CB8AC3E}">
        <p14:creationId xmlns="" xmlns:p14="http://schemas.microsoft.com/office/powerpoint/2010/main" val="12445372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600"/>
              </a:spcBef>
              <a:spcAft>
                <a:spcPts val="0"/>
              </a:spcAft>
            </a:pPr>
            <a:r>
              <a:rPr lang="en-US" sz="1200" b="1" dirty="0">
                <a:effectLst/>
                <a:latin typeface="Segoe UI"/>
                <a:ea typeface="Calibri"/>
                <a:cs typeface="Times New Roman"/>
              </a:rPr>
              <a:t>Television (High Tech)</a:t>
            </a:r>
            <a:endParaRPr lang="en-US" sz="105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(Intermediate)</a:t>
            </a:r>
            <a:endParaRPr lang="en-US" sz="105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 </a:t>
            </a:r>
            <a:endParaRPr lang="en-US" sz="120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To reproduce the video effects on this slide, do the following:</a:t>
            </a:r>
          </a:p>
          <a:p>
            <a:pPr marL="0" marR="0">
              <a:spcBef>
                <a:spcPts val="600"/>
              </a:spcBef>
              <a:spcAft>
                <a:spcPts val="0"/>
              </a:spcAft>
            </a:pP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Home</a:t>
            </a:r>
            <a:r>
              <a:rPr lang="en-US" sz="1200" dirty="0">
                <a:effectLst/>
                <a:latin typeface="Segoe UI"/>
                <a:ea typeface="Calibri"/>
                <a:cs typeface="Times New Roman"/>
              </a:rPr>
              <a:t> tab, in the </a:t>
            </a:r>
            <a:r>
              <a:rPr lang="en-US" sz="1200" b="1" dirty="0">
                <a:effectLst/>
                <a:latin typeface="Segoe UI"/>
                <a:ea typeface="Calibri"/>
                <a:cs typeface="Times New Roman"/>
              </a:rPr>
              <a:t>Slides</a:t>
            </a:r>
            <a:r>
              <a:rPr lang="en-US" sz="1200" dirty="0">
                <a:effectLst/>
                <a:latin typeface="Segoe UI"/>
                <a:ea typeface="Calibri"/>
                <a:cs typeface="Times New Roman"/>
              </a:rPr>
              <a:t> group, click </a:t>
            </a:r>
            <a:r>
              <a:rPr lang="en-US" sz="1200" b="1" dirty="0">
                <a:effectLst/>
                <a:latin typeface="Segoe UI"/>
                <a:ea typeface="Calibri"/>
                <a:cs typeface="Times New Roman"/>
              </a:rPr>
              <a:t>Layout</a:t>
            </a:r>
            <a:r>
              <a:rPr lang="en-US" sz="1200" dirty="0">
                <a:effectLst/>
                <a:latin typeface="Segoe UI"/>
                <a:ea typeface="Calibri"/>
                <a:cs typeface="Times New Roman"/>
              </a:rPr>
              <a:t>, and then click </a:t>
            </a:r>
            <a:r>
              <a:rPr lang="en-US" sz="1200" b="1" dirty="0">
                <a:effectLst/>
                <a:latin typeface="Segoe UI"/>
                <a:ea typeface="Calibri"/>
                <a:cs typeface="Times New Roman"/>
              </a:rPr>
              <a:t>Blank</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Insert</a:t>
            </a:r>
            <a:r>
              <a:rPr lang="en-US" sz="1200" dirty="0">
                <a:effectLst/>
                <a:latin typeface="Segoe UI"/>
                <a:ea typeface="Calibri"/>
                <a:cs typeface="Times New Roman"/>
              </a:rPr>
              <a:t> tab, in the </a:t>
            </a:r>
            <a:r>
              <a:rPr lang="en-US" sz="1200" b="1" dirty="0">
                <a:effectLst/>
                <a:latin typeface="Segoe UI"/>
                <a:ea typeface="Calibri"/>
                <a:cs typeface="Times New Roman"/>
              </a:rPr>
              <a:t>Images</a:t>
            </a:r>
            <a:r>
              <a:rPr lang="en-US" sz="1200" dirty="0">
                <a:effectLst/>
                <a:latin typeface="Segoe UI"/>
                <a:ea typeface="Calibri"/>
                <a:cs typeface="Times New Roman"/>
              </a:rPr>
              <a:t> group, click </a:t>
            </a:r>
            <a:r>
              <a:rPr lang="en-US" sz="1200" b="1" dirty="0">
                <a:effectLst/>
                <a:latin typeface="Segoe UI"/>
                <a:ea typeface="Calibri"/>
                <a:cs typeface="Times New Roman"/>
              </a:rPr>
              <a:t>Picture</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left pane of the </a:t>
            </a:r>
            <a:r>
              <a:rPr lang="en-US" sz="1200" b="1" dirty="0">
                <a:effectLst/>
                <a:latin typeface="Segoe UI"/>
                <a:ea typeface="Calibri"/>
                <a:cs typeface="Times New Roman"/>
              </a:rPr>
              <a:t>Insert Picture</a:t>
            </a:r>
            <a:r>
              <a:rPr lang="en-US" sz="1200" dirty="0">
                <a:effectLst/>
                <a:latin typeface="Segoe UI"/>
                <a:ea typeface="Calibri"/>
                <a:cs typeface="Times New Roman"/>
              </a:rPr>
              <a:t> dialog box, click the drive or library that contains the picture of the TV. In the right pane of the dialog box, click the picture that you want and then click </a:t>
            </a:r>
            <a:r>
              <a:rPr lang="en-US" sz="1200" b="1" dirty="0">
                <a:effectLst/>
                <a:latin typeface="Segoe UI"/>
                <a:ea typeface="Calibri"/>
                <a:cs typeface="Times New Roman"/>
              </a:rPr>
              <a:t>Insert</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Under </a:t>
            </a:r>
            <a:r>
              <a:rPr lang="en-US" sz="1200" b="1" dirty="0">
                <a:effectLst/>
                <a:latin typeface="Segoe UI"/>
                <a:ea typeface="Calibri"/>
                <a:cs typeface="Times New Roman"/>
              </a:rPr>
              <a:t>Picture Tools</a:t>
            </a:r>
            <a:r>
              <a:rPr lang="en-US" sz="1200" dirty="0">
                <a:effectLst/>
                <a:latin typeface="Segoe UI"/>
                <a:ea typeface="Calibri"/>
                <a:cs typeface="Times New Roman"/>
              </a:rPr>
              <a:t>, on the </a:t>
            </a:r>
            <a:r>
              <a:rPr lang="en-US" sz="1200" b="1" dirty="0">
                <a:effectLst/>
                <a:latin typeface="Segoe UI"/>
                <a:ea typeface="Calibri"/>
                <a:cs typeface="Times New Roman"/>
              </a:rPr>
              <a:t>Format</a:t>
            </a:r>
            <a:r>
              <a:rPr lang="en-US" sz="1200" dirty="0">
                <a:effectLst/>
                <a:latin typeface="Segoe UI"/>
                <a:ea typeface="Calibri"/>
                <a:cs typeface="Times New Roman"/>
              </a:rPr>
              <a:t> tab, in the </a:t>
            </a:r>
            <a:r>
              <a:rPr lang="en-US" sz="1200" b="1" dirty="0">
                <a:effectLst/>
                <a:latin typeface="Segoe UI"/>
                <a:ea typeface="Calibri"/>
                <a:cs typeface="Times New Roman"/>
              </a:rPr>
              <a:t>Adjust</a:t>
            </a:r>
            <a:r>
              <a:rPr lang="en-US" sz="1200" dirty="0">
                <a:effectLst/>
                <a:latin typeface="Segoe UI"/>
                <a:ea typeface="Calibri"/>
                <a:cs typeface="Times New Roman"/>
              </a:rPr>
              <a:t> group, click </a:t>
            </a:r>
            <a:r>
              <a:rPr lang="en-US" sz="1200" b="1" dirty="0">
                <a:effectLst/>
                <a:latin typeface="Segoe UI"/>
                <a:ea typeface="Calibri"/>
                <a:cs typeface="Times New Roman"/>
              </a:rPr>
              <a:t>Remove Background</a:t>
            </a:r>
            <a:r>
              <a:rPr lang="en-US" sz="1200" dirty="0">
                <a:effectLst/>
                <a:latin typeface="Segoe UI"/>
                <a:ea typeface="Calibri"/>
                <a:cs typeface="Times New Roman"/>
              </a:rPr>
              <a:t>, to remove background and television screen from image, do the following:</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Click one of the handles on the marquee lines, drag the line so that it contains the portion of the picture that you wish to keep, and excludes most of the areas you wish to remove (highlighted area will be removed).</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On the</a:t>
            </a:r>
            <a:r>
              <a:rPr lang="en-US" sz="1200" b="1" dirty="0">
                <a:solidFill>
                  <a:srgbClr val="000000"/>
                </a:solidFill>
                <a:effectLst/>
                <a:latin typeface="Segoe UI"/>
                <a:ea typeface="Calibri"/>
                <a:cs typeface="Times New Roman"/>
              </a:rPr>
              <a:t> Background Removal</a:t>
            </a:r>
            <a:r>
              <a:rPr lang="en-US" sz="1200" dirty="0">
                <a:solidFill>
                  <a:srgbClr val="000000"/>
                </a:solidFill>
                <a:effectLst/>
                <a:latin typeface="Segoe UI"/>
                <a:ea typeface="Calibri"/>
                <a:cs typeface="Times New Roman"/>
              </a:rPr>
              <a:t> tab, in the </a:t>
            </a:r>
            <a:r>
              <a:rPr lang="en-US" sz="1200" b="1" dirty="0">
                <a:solidFill>
                  <a:srgbClr val="000000"/>
                </a:solidFill>
                <a:effectLst/>
                <a:latin typeface="Segoe UI"/>
                <a:ea typeface="Calibri"/>
                <a:cs typeface="Times New Roman"/>
              </a:rPr>
              <a:t>Refine</a:t>
            </a:r>
            <a:r>
              <a:rPr lang="en-US" sz="1200" dirty="0">
                <a:solidFill>
                  <a:srgbClr val="000000"/>
                </a:solidFill>
                <a:effectLst/>
                <a:latin typeface="Segoe UI"/>
                <a:ea typeface="Calibri"/>
                <a:cs typeface="Times New Roman"/>
              </a:rPr>
              <a:t> group, click </a:t>
            </a:r>
            <a:r>
              <a:rPr lang="en-US" sz="1200" b="1" dirty="0">
                <a:solidFill>
                  <a:srgbClr val="000000"/>
                </a:solidFill>
                <a:effectLst/>
                <a:latin typeface="Segoe UI"/>
                <a:ea typeface="Calibri"/>
                <a:cs typeface="Times New Roman"/>
              </a:rPr>
              <a:t>Mark areas to Remove</a:t>
            </a:r>
            <a:r>
              <a:rPr lang="en-US" sz="1200" dirty="0">
                <a:solidFill>
                  <a:srgbClr val="000000"/>
                </a:solidFill>
                <a:effectLst/>
                <a:latin typeface="Segoe UI"/>
                <a:ea typeface="Calibri"/>
                <a:cs typeface="Times New Roman"/>
              </a:rPr>
              <a:t>, then click in corner of TV monitor and drag selection in a diagonal line to other corner.</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Select </a:t>
            </a:r>
            <a:r>
              <a:rPr lang="en-US" sz="1200" b="1" dirty="0">
                <a:solidFill>
                  <a:srgbClr val="000000"/>
                </a:solidFill>
                <a:effectLst/>
                <a:latin typeface="Segoe UI"/>
                <a:ea typeface="Calibri"/>
                <a:cs typeface="Times New Roman"/>
              </a:rPr>
              <a:t>Mark Areas to Keep</a:t>
            </a:r>
            <a:r>
              <a:rPr lang="en-US" sz="1200" dirty="0">
                <a:solidFill>
                  <a:srgbClr val="000000"/>
                </a:solidFill>
                <a:effectLst/>
                <a:latin typeface="Segoe UI"/>
                <a:ea typeface="Calibri"/>
                <a:cs typeface="Times New Roman"/>
              </a:rPr>
              <a:t> and/or </a:t>
            </a:r>
            <a:r>
              <a:rPr lang="en-US" sz="1200" b="1" dirty="0">
                <a:solidFill>
                  <a:srgbClr val="000000"/>
                </a:solidFill>
                <a:effectLst/>
                <a:latin typeface="Segoe UI"/>
                <a:ea typeface="Calibri"/>
                <a:cs typeface="Times New Roman"/>
              </a:rPr>
              <a:t>Mark Areas to Remove</a:t>
            </a:r>
            <a:r>
              <a:rPr lang="en-US" sz="1200" dirty="0">
                <a:solidFill>
                  <a:srgbClr val="000000"/>
                </a:solidFill>
                <a:effectLst/>
                <a:latin typeface="Segoe UI"/>
                <a:ea typeface="Calibri"/>
                <a:cs typeface="Times New Roman"/>
              </a:rPr>
              <a:t> to refine selection. </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effectLst/>
                <a:latin typeface="Segoe UI"/>
                <a:ea typeface="Calibri"/>
                <a:cs typeface="Times New Roman"/>
              </a:rPr>
              <a:t>On the </a:t>
            </a:r>
            <a:r>
              <a:rPr lang="en-US" sz="1200" b="1" dirty="0">
                <a:effectLst/>
                <a:latin typeface="Segoe UI"/>
                <a:ea typeface="Calibri"/>
                <a:cs typeface="Times New Roman"/>
              </a:rPr>
              <a:t>Background Removal</a:t>
            </a:r>
            <a:r>
              <a:rPr lang="en-US" sz="1200" dirty="0">
                <a:effectLst/>
                <a:latin typeface="Segoe UI"/>
                <a:ea typeface="Calibri"/>
                <a:cs typeface="Times New Roman"/>
              </a:rPr>
              <a:t> tab, in the </a:t>
            </a:r>
            <a:r>
              <a:rPr lang="en-US" sz="1200" b="1" dirty="0">
                <a:effectLst/>
                <a:latin typeface="Segoe UI"/>
                <a:ea typeface="Calibri"/>
                <a:cs typeface="Times New Roman"/>
              </a:rPr>
              <a:t>Close</a:t>
            </a:r>
            <a:r>
              <a:rPr lang="en-US" sz="1200" dirty="0">
                <a:effectLst/>
                <a:latin typeface="Segoe UI"/>
                <a:ea typeface="Calibri"/>
                <a:cs typeface="Times New Roman"/>
              </a:rPr>
              <a:t> group, select </a:t>
            </a:r>
            <a:r>
              <a:rPr lang="en-US" sz="1200" b="1" dirty="0">
                <a:effectLst/>
                <a:latin typeface="Segoe UI"/>
                <a:ea typeface="Calibri"/>
                <a:cs typeface="Times New Roman"/>
              </a:rPr>
              <a:t>Keep Changes</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Home</a:t>
            </a:r>
            <a:r>
              <a:rPr lang="en-US" sz="1200" dirty="0">
                <a:effectLst/>
                <a:latin typeface="Segoe UI"/>
                <a:ea typeface="Calibri"/>
                <a:cs typeface="Times New Roman"/>
              </a:rPr>
              <a:t> tab, in the </a:t>
            </a:r>
            <a:r>
              <a:rPr lang="en-US" sz="1200" b="1" dirty="0">
                <a:effectLst/>
                <a:latin typeface="Segoe UI"/>
                <a:ea typeface="Calibri"/>
                <a:cs typeface="Times New Roman"/>
              </a:rPr>
              <a:t>Drawing</a:t>
            </a:r>
            <a:r>
              <a:rPr lang="en-US" sz="1200" dirty="0">
                <a:effectLst/>
                <a:latin typeface="Segoe UI"/>
                <a:ea typeface="Calibri"/>
                <a:cs typeface="Times New Roman"/>
              </a:rPr>
              <a:t> group, click </a:t>
            </a:r>
            <a:r>
              <a:rPr lang="en-US" sz="1200" b="1" dirty="0">
                <a:effectLst/>
                <a:latin typeface="Segoe UI"/>
                <a:ea typeface="Calibri"/>
                <a:cs typeface="Times New Roman"/>
              </a:rPr>
              <a:t>Arrange</a:t>
            </a:r>
            <a:r>
              <a:rPr lang="en-US" sz="1200" dirty="0">
                <a:effectLst/>
                <a:latin typeface="Segoe UI"/>
                <a:ea typeface="Calibri"/>
                <a:cs typeface="Times New Roman"/>
              </a:rPr>
              <a:t>, point to </a:t>
            </a:r>
            <a:r>
              <a:rPr lang="en-US" sz="1200" b="1" dirty="0">
                <a:effectLst/>
                <a:latin typeface="Segoe UI"/>
                <a:ea typeface="Calibri"/>
                <a:cs typeface="Times New Roman"/>
              </a:rPr>
              <a:t>Align</a:t>
            </a:r>
            <a:r>
              <a:rPr lang="en-US" sz="1200" dirty="0">
                <a:effectLst/>
                <a:latin typeface="Segoe UI"/>
                <a:ea typeface="Calibri"/>
                <a:cs typeface="Times New Roman"/>
              </a:rPr>
              <a:t> then do the following:</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effectLst/>
                <a:latin typeface="Segoe UI"/>
                <a:ea typeface="Calibri"/>
                <a:cs typeface="Times New Roman"/>
              </a:rPr>
              <a:t>Click </a:t>
            </a:r>
            <a:r>
              <a:rPr lang="en-US" sz="1200" b="1" dirty="0">
                <a:effectLst/>
                <a:latin typeface="Segoe UI"/>
                <a:ea typeface="Calibri"/>
                <a:cs typeface="Times New Roman"/>
              </a:rPr>
              <a:t>Align Middle</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Under </a:t>
            </a:r>
            <a:r>
              <a:rPr lang="en-US" sz="1200" b="1" dirty="0">
                <a:effectLst/>
                <a:latin typeface="Segoe UI"/>
                <a:ea typeface="Calibri"/>
                <a:cs typeface="Times New Roman"/>
              </a:rPr>
              <a:t>Picture Tools</a:t>
            </a:r>
            <a:r>
              <a:rPr lang="en-US" sz="1200" dirty="0">
                <a:effectLst/>
                <a:latin typeface="Segoe UI"/>
                <a:ea typeface="Calibri"/>
                <a:cs typeface="Times New Roman"/>
              </a:rPr>
              <a:t>, on the </a:t>
            </a:r>
            <a:r>
              <a:rPr lang="en-US" sz="1200" b="1" dirty="0">
                <a:effectLst/>
                <a:latin typeface="Segoe UI"/>
                <a:ea typeface="Calibri"/>
                <a:cs typeface="Times New Roman"/>
              </a:rPr>
              <a:t>Format</a:t>
            </a:r>
            <a:r>
              <a:rPr lang="en-US" sz="1200" dirty="0">
                <a:effectLst/>
                <a:latin typeface="Segoe UI"/>
                <a:ea typeface="Calibri"/>
                <a:cs typeface="Times New Roman"/>
              </a:rPr>
              <a:t> tab, in the </a:t>
            </a:r>
            <a:r>
              <a:rPr lang="en-US" sz="1200" b="1" dirty="0">
                <a:effectLst/>
                <a:latin typeface="Segoe UI"/>
                <a:ea typeface="Calibri"/>
                <a:cs typeface="Times New Roman"/>
              </a:rPr>
              <a:t>Picture Styles</a:t>
            </a:r>
            <a:r>
              <a:rPr lang="en-US" sz="1200" dirty="0">
                <a:effectLst/>
                <a:latin typeface="Segoe UI"/>
                <a:ea typeface="Calibri"/>
                <a:cs typeface="Times New Roman"/>
              </a:rPr>
              <a:t> group</a:t>
            </a:r>
            <a:r>
              <a:rPr lang="en-US" sz="1200" kern="1200" dirty="0">
                <a:solidFill>
                  <a:srgbClr val="000000"/>
                </a:solidFill>
                <a:effectLst/>
                <a:latin typeface="Segoe UI"/>
                <a:ea typeface="Times New Roman"/>
                <a:cs typeface="Times New Roman"/>
              </a:rPr>
              <a:t>, click the arrow at the bottom right launching the </a:t>
            </a:r>
            <a:r>
              <a:rPr lang="en-US" sz="1200" b="1" kern="1200" dirty="0">
                <a:solidFill>
                  <a:srgbClr val="000000"/>
                </a:solidFill>
                <a:effectLst/>
                <a:latin typeface="Segoe UI"/>
                <a:ea typeface="Times New Roman"/>
                <a:cs typeface="Times New Roman"/>
              </a:rPr>
              <a:t>Format Picture </a:t>
            </a:r>
            <a:r>
              <a:rPr lang="en-US" sz="1200" kern="1200" dirty="0">
                <a:solidFill>
                  <a:srgbClr val="000000"/>
                </a:solidFill>
                <a:effectLst/>
                <a:latin typeface="Segoe UI"/>
                <a:ea typeface="Times New Roman"/>
                <a:cs typeface="Times New Roman"/>
              </a:rPr>
              <a:t>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In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 select </a:t>
            </a:r>
            <a:r>
              <a:rPr lang="en-US" sz="1200" b="1" kern="1200" dirty="0">
                <a:effectLst/>
                <a:latin typeface="Segoe UI"/>
                <a:ea typeface="Times New Roman"/>
                <a:cs typeface="Times New Roman"/>
              </a:rPr>
              <a:t>Position</a:t>
            </a:r>
            <a:r>
              <a:rPr lang="en-US" sz="1200" kern="1200" dirty="0">
                <a:effectLst/>
                <a:latin typeface="Segoe UI"/>
                <a:ea typeface="Times New Roman"/>
                <a:cs typeface="Times New Roman"/>
              </a:rPr>
              <a:t> in the left pane, under </a:t>
            </a:r>
            <a:r>
              <a:rPr lang="en-US" sz="1200" b="1" kern="1200" dirty="0">
                <a:effectLst/>
                <a:latin typeface="Segoe UI"/>
                <a:ea typeface="Times New Roman"/>
                <a:cs typeface="Times New Roman"/>
              </a:rPr>
              <a:t>Position on slide</a:t>
            </a:r>
            <a:r>
              <a:rPr lang="en-US" sz="1200" kern="1200" dirty="0">
                <a:effectLst/>
                <a:latin typeface="Segoe UI"/>
                <a:ea typeface="Times New Roman"/>
                <a:cs typeface="Times New Roman"/>
              </a:rPr>
              <a:t> in the right pane set the </a:t>
            </a:r>
            <a:r>
              <a:rPr lang="en-US" sz="1200" b="1" kern="1200" dirty="0">
                <a:effectLst/>
                <a:latin typeface="Segoe UI"/>
                <a:ea typeface="Times New Roman"/>
                <a:cs typeface="Times New Roman"/>
              </a:rPr>
              <a:t>Horizontal</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.52”</a:t>
            </a:r>
            <a:r>
              <a:rPr lang="en-US" sz="1200" kern="1200" dirty="0">
                <a:effectLst/>
                <a:latin typeface="Segoe UI"/>
                <a:ea typeface="Times New Roman"/>
                <a:cs typeface="Times New Roman"/>
              </a:rPr>
              <a:t> and the </a:t>
            </a:r>
            <a:r>
              <a:rPr lang="en-US" sz="1200" b="1" kern="1200" dirty="0">
                <a:effectLst/>
                <a:latin typeface="Segoe UI"/>
                <a:ea typeface="Times New Roman"/>
                <a:cs typeface="Times New Roman"/>
              </a:rPr>
              <a:t>Vertical</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.74”</a:t>
            </a:r>
            <a:r>
              <a:rPr lang="en-US" sz="1200" kern="1200" dirty="0">
                <a:effectLst/>
                <a:latin typeface="Segoe UI"/>
                <a:ea typeface="Times New Roman"/>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In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 select </a:t>
            </a:r>
            <a:r>
              <a:rPr lang="en-US" sz="1200" b="1" kern="1200" dirty="0">
                <a:effectLst/>
                <a:latin typeface="Segoe UI"/>
                <a:ea typeface="Times New Roman"/>
                <a:cs typeface="Times New Roman"/>
              </a:rPr>
              <a:t>Size</a:t>
            </a:r>
            <a:r>
              <a:rPr lang="en-US" sz="1200" kern="1200" dirty="0">
                <a:effectLst/>
                <a:latin typeface="Segoe UI"/>
                <a:ea typeface="Times New Roman"/>
                <a:cs typeface="Times New Roman"/>
              </a:rPr>
              <a:t> in the left pane, under </a:t>
            </a:r>
            <a:r>
              <a:rPr lang="en-US" sz="1200" b="1" kern="1200" dirty="0">
                <a:effectLst/>
                <a:latin typeface="Segoe UI"/>
                <a:ea typeface="Times New Roman"/>
                <a:cs typeface="Times New Roman"/>
              </a:rPr>
              <a:t>Size and Rotate</a:t>
            </a:r>
            <a:r>
              <a:rPr lang="en-US" sz="1200" kern="1200" dirty="0">
                <a:effectLst/>
                <a:latin typeface="Segoe UI"/>
                <a:ea typeface="Times New Roman"/>
                <a:cs typeface="Times New Roman"/>
              </a:rPr>
              <a:t> in the right pane set the </a:t>
            </a:r>
            <a:r>
              <a:rPr lang="en-US" sz="1200" b="1" kern="1200" dirty="0">
                <a:effectLst/>
                <a:latin typeface="Segoe UI"/>
                <a:ea typeface="Times New Roman"/>
                <a:cs typeface="Times New Roman"/>
              </a:rPr>
              <a:t>Height</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6.5”</a:t>
            </a:r>
            <a:r>
              <a:rPr lang="en-US" sz="1200" kern="1200" dirty="0">
                <a:effectLst/>
                <a:latin typeface="Segoe UI"/>
                <a:ea typeface="Times New Roman"/>
                <a:cs typeface="Times New Roman"/>
              </a:rPr>
              <a:t> and the </a:t>
            </a:r>
            <a:r>
              <a:rPr lang="en-US" sz="1200" b="1" kern="1200" dirty="0">
                <a:effectLst/>
                <a:latin typeface="Segoe UI"/>
                <a:ea typeface="Times New Roman"/>
                <a:cs typeface="Times New Roman"/>
              </a:rPr>
              <a:t>Width</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8.96”</a:t>
            </a:r>
            <a:r>
              <a:rPr lang="en-US" sz="1200" kern="1200" dirty="0">
                <a:effectLst/>
                <a:latin typeface="Segoe UI"/>
                <a:ea typeface="Times New Roman"/>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Close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Insert</a:t>
            </a:r>
            <a:r>
              <a:rPr lang="en-US" sz="1200" dirty="0">
                <a:effectLst/>
                <a:latin typeface="Segoe UI"/>
                <a:ea typeface="Calibri"/>
                <a:cs typeface="Times New Roman"/>
              </a:rPr>
              <a:t> tab, in the </a:t>
            </a:r>
            <a:r>
              <a:rPr lang="en-US" sz="1200" b="1" dirty="0">
                <a:effectLst/>
                <a:latin typeface="Segoe UI"/>
                <a:ea typeface="Calibri"/>
                <a:cs typeface="Times New Roman"/>
              </a:rPr>
              <a:t>Media</a:t>
            </a:r>
            <a:r>
              <a:rPr lang="en-US" sz="1200" dirty="0">
                <a:effectLst/>
                <a:latin typeface="Segoe UI"/>
                <a:ea typeface="Calibri"/>
                <a:cs typeface="Times New Roman"/>
              </a:rPr>
              <a:t> group, click </a:t>
            </a:r>
            <a:r>
              <a:rPr lang="en-US" sz="1200" b="1" dirty="0">
                <a:effectLst/>
                <a:latin typeface="Segoe UI"/>
                <a:ea typeface="Calibri"/>
                <a:cs typeface="Times New Roman"/>
              </a:rPr>
              <a:t>Video</a:t>
            </a:r>
            <a:r>
              <a:rPr lang="en-US" sz="1200" dirty="0">
                <a:effectLst/>
                <a:latin typeface="Segoe UI"/>
                <a:ea typeface="Calibri"/>
                <a:cs typeface="Times New Roman"/>
              </a:rPr>
              <a:t>, and then click </a:t>
            </a:r>
            <a:r>
              <a:rPr lang="en-US" sz="1200" b="1" dirty="0">
                <a:effectLst/>
                <a:latin typeface="Segoe UI"/>
                <a:ea typeface="Calibri"/>
                <a:cs typeface="Times New Roman"/>
              </a:rPr>
              <a:t>Video from file</a:t>
            </a:r>
            <a:r>
              <a:rPr lang="en-US" sz="1200" dirty="0">
                <a:effectLst/>
                <a:latin typeface="Segoe UI"/>
                <a:ea typeface="Calibri"/>
                <a:cs typeface="Times New Roman"/>
              </a:rPr>
              <a:t>.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left pane of the </a:t>
            </a:r>
            <a:r>
              <a:rPr lang="en-US" sz="1200" b="1" dirty="0">
                <a:effectLst/>
                <a:latin typeface="Segoe UI"/>
                <a:ea typeface="Calibri"/>
                <a:cs typeface="Times New Roman"/>
              </a:rPr>
              <a:t>Insert Video</a:t>
            </a:r>
            <a:r>
              <a:rPr lang="en-US" sz="1200" dirty="0">
                <a:effectLst/>
                <a:latin typeface="Segoe UI"/>
                <a:ea typeface="Calibri"/>
                <a:cs typeface="Times New Roman"/>
              </a:rPr>
              <a:t> dialog box, click the drive or library that contains the video. In the right pane of the dialog box, click the video that you want and then click </a:t>
            </a:r>
            <a:r>
              <a:rPr lang="en-US" sz="1200" b="1" dirty="0">
                <a:effectLst/>
                <a:latin typeface="Segoe UI"/>
                <a:ea typeface="Calibri"/>
                <a:cs typeface="Times New Roman"/>
              </a:rPr>
              <a:t>Insert</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Animations</a:t>
            </a:r>
            <a:r>
              <a:rPr lang="en-US" sz="1200" dirty="0">
                <a:effectLst/>
                <a:latin typeface="Segoe UI"/>
                <a:ea typeface="Calibri"/>
                <a:cs typeface="Times New Roman"/>
              </a:rPr>
              <a:t> tab, in the </a:t>
            </a:r>
            <a:r>
              <a:rPr lang="en-US" sz="1200" b="1" dirty="0">
                <a:effectLst/>
                <a:latin typeface="Segoe UI"/>
                <a:ea typeface="Calibri"/>
                <a:cs typeface="Times New Roman"/>
              </a:rPr>
              <a:t>Animation</a:t>
            </a:r>
            <a:r>
              <a:rPr lang="en-US" sz="1200" dirty="0">
                <a:effectLst/>
                <a:latin typeface="Segoe UI"/>
                <a:ea typeface="Calibri"/>
                <a:cs typeface="Times New Roman"/>
              </a:rPr>
              <a:t> group, select </a:t>
            </a:r>
            <a:r>
              <a:rPr lang="en-US" sz="1200" b="1" dirty="0">
                <a:effectLst/>
                <a:latin typeface="Segoe UI"/>
                <a:ea typeface="Calibri"/>
                <a:cs typeface="Times New Roman"/>
              </a:rPr>
              <a:t>Play</a:t>
            </a:r>
            <a:r>
              <a:rPr lang="en-US" sz="1200" dirty="0">
                <a:effectLst/>
                <a:latin typeface="Segoe UI"/>
                <a:ea typeface="Calibri"/>
                <a:cs typeface="Times New Roman"/>
              </a:rPr>
              <a:t>.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Also on the </a:t>
            </a:r>
            <a:r>
              <a:rPr lang="en-US" sz="1200" b="1" dirty="0">
                <a:effectLst/>
                <a:latin typeface="Segoe UI"/>
                <a:ea typeface="Calibri"/>
                <a:cs typeface="Times New Roman"/>
              </a:rPr>
              <a:t>Animations</a:t>
            </a:r>
            <a:r>
              <a:rPr lang="en-US" sz="1200" dirty="0">
                <a:effectLst/>
                <a:latin typeface="Segoe UI"/>
                <a:ea typeface="Calibri"/>
                <a:cs typeface="Times New Roman"/>
              </a:rPr>
              <a:t> tab, in the </a:t>
            </a:r>
            <a:r>
              <a:rPr lang="en-US" sz="1200" b="1" dirty="0">
                <a:effectLst/>
                <a:latin typeface="Segoe UI"/>
                <a:ea typeface="Calibri"/>
                <a:cs typeface="Times New Roman"/>
              </a:rPr>
              <a:t>Timing</a:t>
            </a:r>
            <a:r>
              <a:rPr lang="en-US" sz="1200" dirty="0">
                <a:effectLst/>
                <a:latin typeface="Segoe UI"/>
                <a:ea typeface="Calibri"/>
                <a:cs typeface="Times New Roman"/>
              </a:rPr>
              <a:t> group, click the arrow to the right of </a:t>
            </a:r>
            <a:r>
              <a:rPr lang="en-US" sz="1200" b="1" dirty="0">
                <a:effectLst/>
                <a:latin typeface="Segoe UI"/>
                <a:ea typeface="Calibri"/>
                <a:cs typeface="Times New Roman"/>
              </a:rPr>
              <a:t>Start</a:t>
            </a:r>
            <a:r>
              <a:rPr lang="en-US" sz="1200" dirty="0">
                <a:effectLst/>
                <a:latin typeface="Segoe UI"/>
                <a:ea typeface="Calibri"/>
                <a:cs typeface="Times New Roman"/>
              </a:rPr>
              <a:t> and select </a:t>
            </a:r>
            <a:r>
              <a:rPr lang="en-US" sz="1200" b="1" dirty="0">
                <a:effectLst/>
                <a:latin typeface="Segoe UI"/>
                <a:ea typeface="Calibri"/>
                <a:cs typeface="Times New Roman"/>
              </a:rPr>
              <a:t>With Previous</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742950" algn="l"/>
              </a:tabLst>
            </a:pPr>
            <a:r>
              <a:rPr lang="en-US" sz="1200" kern="1200" dirty="0">
                <a:solidFill>
                  <a:srgbClr val="000000"/>
                </a:solidFill>
                <a:effectLst/>
                <a:latin typeface="Segoe UI"/>
                <a:ea typeface="Times New Roman"/>
                <a:cs typeface="Times New Roman"/>
              </a:rPr>
              <a:t>With the video selected, under </a:t>
            </a:r>
            <a:r>
              <a:rPr lang="en-US" sz="1200" b="1" kern="1200" dirty="0">
                <a:solidFill>
                  <a:srgbClr val="000000"/>
                </a:solidFill>
                <a:effectLst/>
                <a:latin typeface="Segoe UI"/>
                <a:ea typeface="Times New Roman"/>
                <a:cs typeface="Times New Roman"/>
              </a:rPr>
              <a:t>Video Tools</a:t>
            </a:r>
            <a:r>
              <a:rPr lang="en-US" sz="1200" kern="1200" dirty="0">
                <a:solidFill>
                  <a:srgbClr val="000000"/>
                </a:solidFill>
                <a:effectLst/>
                <a:latin typeface="Segoe UI"/>
                <a:ea typeface="Times New Roman"/>
                <a:cs typeface="Times New Roman"/>
              </a:rPr>
              <a:t>, in the </a:t>
            </a:r>
            <a:r>
              <a:rPr lang="en-US" sz="1200" b="1" kern="1200" dirty="0">
                <a:solidFill>
                  <a:srgbClr val="000000"/>
                </a:solidFill>
                <a:effectLst/>
                <a:latin typeface="Segoe UI"/>
                <a:ea typeface="Times New Roman"/>
                <a:cs typeface="Times New Roman"/>
              </a:rPr>
              <a:t>Format</a:t>
            </a:r>
            <a:r>
              <a:rPr lang="en-US" sz="1200" kern="1200" dirty="0">
                <a:solidFill>
                  <a:srgbClr val="000000"/>
                </a:solidFill>
                <a:effectLst/>
                <a:latin typeface="Segoe UI"/>
                <a:ea typeface="Times New Roman"/>
                <a:cs typeface="Times New Roman"/>
              </a:rPr>
              <a:t> tab, in the bottom right corner of the </a:t>
            </a:r>
            <a:r>
              <a:rPr lang="en-US" sz="1200" b="1" kern="1200" dirty="0">
                <a:solidFill>
                  <a:srgbClr val="000000"/>
                </a:solidFill>
                <a:effectLst/>
                <a:latin typeface="Segoe UI"/>
                <a:ea typeface="Times New Roman"/>
                <a:cs typeface="Times New Roman"/>
              </a:rPr>
              <a:t>Video Styles</a:t>
            </a:r>
            <a:r>
              <a:rPr lang="en-US" sz="1200" kern="1200" dirty="0">
                <a:solidFill>
                  <a:srgbClr val="000000"/>
                </a:solidFill>
                <a:effectLst/>
                <a:latin typeface="Segoe UI"/>
                <a:ea typeface="Times New Roman"/>
                <a:cs typeface="Times New Roman"/>
              </a:rPr>
              <a:t> group, click the arrow opening the </a:t>
            </a:r>
            <a:r>
              <a:rPr lang="en-US" sz="1200" b="1" kern="1200" dirty="0">
                <a:solidFill>
                  <a:srgbClr val="000000"/>
                </a:solidFill>
                <a:effectLst/>
                <a:latin typeface="Segoe UI"/>
                <a:ea typeface="Times New Roman"/>
                <a:cs typeface="Times New Roman"/>
              </a:rPr>
              <a:t>Format Video </a:t>
            </a:r>
            <a:r>
              <a:rPr lang="en-US" sz="1200" kern="1200" dirty="0">
                <a:solidFill>
                  <a:srgbClr val="000000"/>
                </a:solidFill>
                <a:effectLst/>
                <a:latin typeface="Segoe UI"/>
                <a:ea typeface="Times New Roman"/>
                <a:cs typeface="Times New Roman"/>
              </a:rPr>
              <a:t>dialog box.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 click </a:t>
            </a:r>
            <a:r>
              <a:rPr lang="en-US" sz="1200" b="1" dirty="0">
                <a:effectLst/>
                <a:latin typeface="Segoe UI"/>
                <a:ea typeface="Calibri"/>
                <a:cs typeface="Times New Roman"/>
              </a:rPr>
              <a:t>Size</a:t>
            </a:r>
            <a:r>
              <a:rPr lang="en-US" sz="1200" dirty="0">
                <a:effectLst/>
                <a:latin typeface="Segoe UI"/>
                <a:ea typeface="Calibri"/>
                <a:cs typeface="Times New Roman"/>
              </a:rPr>
              <a:t> in the left pane, under </a:t>
            </a:r>
            <a:r>
              <a:rPr lang="en-US" sz="1200" b="1" dirty="0">
                <a:effectLst/>
                <a:latin typeface="Segoe UI"/>
                <a:ea typeface="Calibri"/>
                <a:cs typeface="Times New Roman"/>
              </a:rPr>
              <a:t>Size and Rotate</a:t>
            </a:r>
            <a:r>
              <a:rPr lang="en-US" sz="1200" dirty="0">
                <a:effectLst/>
                <a:latin typeface="Segoe UI"/>
                <a:ea typeface="Calibri"/>
                <a:cs typeface="Times New Roman"/>
              </a:rPr>
              <a:t> in the right pane set the </a:t>
            </a:r>
            <a:r>
              <a:rPr lang="en-US" sz="1200" b="1" dirty="0">
                <a:effectLst/>
                <a:latin typeface="Segoe UI"/>
                <a:ea typeface="Calibri"/>
                <a:cs typeface="Times New Roman"/>
              </a:rPr>
              <a:t>height</a:t>
            </a:r>
            <a:r>
              <a:rPr lang="en-US" sz="1200" dirty="0">
                <a:effectLst/>
                <a:latin typeface="Segoe UI"/>
                <a:ea typeface="Calibri"/>
                <a:cs typeface="Times New Roman"/>
              </a:rPr>
              <a:t> to </a:t>
            </a:r>
            <a:r>
              <a:rPr lang="en-US" sz="1200" b="1" dirty="0">
                <a:effectLst/>
                <a:latin typeface="Segoe UI"/>
                <a:ea typeface="Calibri"/>
                <a:cs typeface="Times New Roman"/>
              </a:rPr>
              <a:t>4.45”</a:t>
            </a:r>
            <a:r>
              <a:rPr lang="en-US" sz="1200" dirty="0">
                <a:effectLst/>
                <a:latin typeface="Segoe UI"/>
                <a:ea typeface="Calibri"/>
                <a:cs typeface="Times New Roman"/>
              </a:rPr>
              <a:t> and the </a:t>
            </a:r>
            <a:r>
              <a:rPr lang="en-US" sz="1200" b="1" dirty="0">
                <a:effectLst/>
                <a:latin typeface="Segoe UI"/>
                <a:ea typeface="Calibri"/>
                <a:cs typeface="Times New Roman"/>
              </a:rPr>
              <a:t>Width</a:t>
            </a:r>
            <a:r>
              <a:rPr lang="en-US" sz="1200" dirty="0">
                <a:effectLst/>
                <a:latin typeface="Segoe UI"/>
                <a:ea typeface="Calibri"/>
                <a:cs typeface="Times New Roman"/>
              </a:rPr>
              <a:t> to </a:t>
            </a:r>
            <a:r>
              <a:rPr lang="en-US" sz="1200" b="1" dirty="0">
                <a:effectLst/>
                <a:latin typeface="Segoe UI"/>
                <a:ea typeface="Calibri"/>
                <a:cs typeface="Times New Roman"/>
              </a:rPr>
              <a:t>7.91”</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 click </a:t>
            </a:r>
            <a:r>
              <a:rPr lang="en-US" sz="1200" b="1" dirty="0">
                <a:effectLst/>
                <a:latin typeface="Segoe UI"/>
                <a:ea typeface="Calibri"/>
                <a:cs typeface="Times New Roman"/>
              </a:rPr>
              <a:t>Position </a:t>
            </a:r>
            <a:r>
              <a:rPr lang="en-US" sz="1200" dirty="0">
                <a:effectLst/>
                <a:latin typeface="Segoe UI"/>
                <a:ea typeface="Calibri"/>
                <a:cs typeface="Times New Roman"/>
              </a:rPr>
              <a:t>in the left pane, under </a:t>
            </a:r>
            <a:r>
              <a:rPr lang="en-US" sz="1200" b="1" dirty="0">
                <a:effectLst/>
                <a:latin typeface="Segoe UI"/>
                <a:ea typeface="Calibri"/>
                <a:cs typeface="Times New Roman"/>
              </a:rPr>
              <a:t>Position on Slide</a:t>
            </a:r>
            <a:r>
              <a:rPr lang="en-US" sz="1200" dirty="0">
                <a:effectLst/>
                <a:latin typeface="Segoe UI"/>
                <a:ea typeface="Calibri"/>
                <a:cs typeface="Times New Roman"/>
              </a:rPr>
              <a:t> in the right pane set </a:t>
            </a:r>
            <a:r>
              <a:rPr lang="en-US" sz="1200" b="1" dirty="0">
                <a:effectLst/>
                <a:latin typeface="Segoe UI"/>
                <a:ea typeface="Calibri"/>
                <a:cs typeface="Times New Roman"/>
              </a:rPr>
              <a:t>Horizontal</a:t>
            </a:r>
            <a:r>
              <a:rPr lang="en-US" sz="1200" dirty="0">
                <a:effectLst/>
                <a:latin typeface="Segoe UI"/>
                <a:ea typeface="Calibri"/>
                <a:cs typeface="Times New Roman"/>
              </a:rPr>
              <a:t> to </a:t>
            </a:r>
            <a:r>
              <a:rPr lang="en-US" sz="1200" b="1" dirty="0">
                <a:effectLst/>
                <a:latin typeface="Segoe UI"/>
                <a:ea typeface="Calibri"/>
                <a:cs typeface="Times New Roman"/>
              </a:rPr>
              <a:t>1.04”</a:t>
            </a:r>
            <a:r>
              <a:rPr lang="en-US" sz="1200" dirty="0">
                <a:effectLst/>
                <a:latin typeface="Segoe UI"/>
                <a:ea typeface="Calibri"/>
                <a:cs typeface="Times New Roman"/>
              </a:rPr>
              <a:t> and the </a:t>
            </a:r>
            <a:r>
              <a:rPr lang="en-US" sz="1200" b="1" dirty="0">
                <a:effectLst/>
                <a:latin typeface="Segoe UI"/>
                <a:ea typeface="Calibri"/>
                <a:cs typeface="Times New Roman"/>
              </a:rPr>
              <a:t>Vertical</a:t>
            </a:r>
            <a:r>
              <a:rPr lang="en-US" sz="1200" dirty="0">
                <a:effectLst/>
                <a:latin typeface="Segoe UI"/>
                <a:ea typeface="Calibri"/>
                <a:cs typeface="Times New Roman"/>
              </a:rPr>
              <a:t> to </a:t>
            </a:r>
            <a:r>
              <a:rPr lang="en-US" sz="1200" b="1" dirty="0">
                <a:effectLst/>
                <a:latin typeface="Segoe UI"/>
                <a:ea typeface="Calibri"/>
                <a:cs typeface="Times New Roman"/>
              </a:rPr>
              <a:t>1.27”</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Close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solidFill>
                  <a:srgbClr val="000000"/>
                </a:solidFill>
                <a:effectLst/>
                <a:latin typeface="Segoe UI"/>
                <a:ea typeface="Calibri"/>
                <a:cs typeface="Times New Roman"/>
              </a:rPr>
              <a:t>Select the video and under </a:t>
            </a:r>
            <a:r>
              <a:rPr lang="en-US" sz="1200" b="1" dirty="0">
                <a:solidFill>
                  <a:srgbClr val="000000"/>
                </a:solidFill>
                <a:effectLst/>
                <a:latin typeface="Segoe UI"/>
                <a:ea typeface="Calibri"/>
                <a:cs typeface="Times New Roman"/>
              </a:rPr>
              <a:t>Video Tools</a:t>
            </a:r>
            <a:r>
              <a:rPr lang="en-US" sz="1200" dirty="0">
                <a:solidFill>
                  <a:srgbClr val="000000"/>
                </a:solidFill>
                <a:effectLst/>
                <a:latin typeface="Segoe UI"/>
                <a:ea typeface="Calibri"/>
                <a:cs typeface="Times New Roman"/>
              </a:rPr>
              <a:t>, on the </a:t>
            </a:r>
            <a:r>
              <a:rPr lang="en-US" sz="1200" b="1" dirty="0">
                <a:solidFill>
                  <a:srgbClr val="000000"/>
                </a:solidFill>
                <a:effectLst/>
                <a:latin typeface="Segoe UI"/>
                <a:ea typeface="Calibri"/>
                <a:cs typeface="Times New Roman"/>
              </a:rPr>
              <a:t>Format</a:t>
            </a:r>
            <a:r>
              <a:rPr lang="en-US" sz="1200" dirty="0">
                <a:solidFill>
                  <a:srgbClr val="000000"/>
                </a:solidFill>
                <a:effectLst/>
                <a:latin typeface="Segoe UI"/>
                <a:ea typeface="Calibri"/>
                <a:cs typeface="Times New Roman"/>
              </a:rPr>
              <a:t> tab, in the </a:t>
            </a:r>
            <a:r>
              <a:rPr lang="en-US" sz="1200" b="1" dirty="0">
                <a:solidFill>
                  <a:srgbClr val="000000"/>
                </a:solidFill>
                <a:effectLst/>
                <a:latin typeface="Segoe UI"/>
                <a:ea typeface="Calibri"/>
                <a:cs typeface="Times New Roman"/>
              </a:rPr>
              <a:t>Arrange</a:t>
            </a:r>
            <a:r>
              <a:rPr lang="en-US" sz="1200" dirty="0">
                <a:solidFill>
                  <a:srgbClr val="000000"/>
                </a:solidFill>
                <a:effectLst/>
                <a:latin typeface="Segoe UI"/>
                <a:ea typeface="Calibri"/>
                <a:cs typeface="Times New Roman"/>
              </a:rPr>
              <a:t> group, click </a:t>
            </a:r>
            <a:r>
              <a:rPr lang="en-US" sz="1200" b="1" dirty="0">
                <a:solidFill>
                  <a:srgbClr val="000000"/>
                </a:solidFill>
                <a:effectLst/>
                <a:latin typeface="Segoe UI"/>
                <a:ea typeface="Calibri"/>
                <a:cs typeface="Times New Roman"/>
              </a:rPr>
              <a:t>Send Backward</a:t>
            </a:r>
            <a:r>
              <a:rPr lang="en-US" sz="1200" dirty="0">
                <a:solidFill>
                  <a:srgbClr val="000000"/>
                </a:solidFill>
                <a:effectLst/>
                <a:latin typeface="Segoe UI"/>
                <a:ea typeface="Calibri"/>
                <a:cs typeface="Times New Roman"/>
              </a:rPr>
              <a:t>, and then select </a:t>
            </a:r>
            <a:r>
              <a:rPr lang="en-US" sz="1200" b="1" dirty="0">
                <a:solidFill>
                  <a:srgbClr val="000000"/>
                </a:solidFill>
                <a:effectLst/>
                <a:latin typeface="Segoe UI"/>
                <a:ea typeface="Calibri"/>
                <a:cs typeface="Times New Roman"/>
              </a:rPr>
              <a:t>Send to Back</a:t>
            </a:r>
            <a:r>
              <a:rPr lang="en-US" sz="1200" dirty="0">
                <a:solidFill>
                  <a:srgbClr val="000000"/>
                </a:solidFill>
                <a:effectLst/>
                <a:latin typeface="Segoe UI"/>
                <a:ea typeface="Calibri"/>
                <a:cs typeface="Times New Roman"/>
              </a:rPr>
              <a:t>.</a:t>
            </a:r>
            <a:endParaRPr lang="en-US" sz="1200" dirty="0">
              <a:effectLst/>
              <a:latin typeface="+mn-lt"/>
              <a:ea typeface="Calibri"/>
              <a:cs typeface="Times New Roman"/>
            </a:endParaRPr>
          </a:p>
          <a:p>
            <a:pPr marL="514350" marR="0">
              <a:spcBef>
                <a:spcPts val="600"/>
              </a:spcBef>
              <a:spcAft>
                <a:spcPts val="0"/>
              </a:spcAft>
            </a:pPr>
            <a:r>
              <a:rPr lang="en-US" sz="1200" dirty="0">
                <a:effectLst/>
                <a:latin typeface="Segoe UI"/>
                <a:ea typeface="Calibri"/>
                <a:cs typeface="Times New Roman"/>
              </a:rPr>
              <a:t> </a:t>
            </a:r>
            <a:endParaRPr lang="en-US" sz="120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To reproduce the background effects on this slide, do the following:</a:t>
            </a:r>
          </a:p>
          <a:p>
            <a:pPr marL="0" marR="0">
              <a:spcBef>
                <a:spcPts val="600"/>
              </a:spcBef>
              <a:spcAft>
                <a:spcPts val="0"/>
              </a:spcAft>
            </a:pP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kern="1200" dirty="0">
                <a:solidFill>
                  <a:srgbClr val="000000"/>
                </a:solidFill>
                <a:effectLst/>
                <a:latin typeface="Segoe UI"/>
                <a:ea typeface="Times New Roman"/>
                <a:cs typeface="Times New Roman"/>
              </a:rPr>
              <a:t>On the </a:t>
            </a:r>
            <a:r>
              <a:rPr lang="en-US" sz="1200" b="1" kern="1200" dirty="0">
                <a:solidFill>
                  <a:srgbClr val="000000"/>
                </a:solidFill>
                <a:effectLst/>
                <a:latin typeface="Segoe UI"/>
                <a:ea typeface="Times New Roman"/>
                <a:cs typeface="Times New Roman"/>
              </a:rPr>
              <a:t>Design</a:t>
            </a:r>
            <a:r>
              <a:rPr lang="en-US" sz="1200" kern="1200" dirty="0">
                <a:solidFill>
                  <a:srgbClr val="000000"/>
                </a:solidFill>
                <a:effectLst/>
                <a:latin typeface="Segoe UI"/>
                <a:ea typeface="Times New Roman"/>
                <a:cs typeface="Times New Roman"/>
              </a:rPr>
              <a:t> tab, in the bottom right corner of the </a:t>
            </a:r>
            <a:r>
              <a:rPr lang="en-US" sz="1200" b="1" kern="1200" dirty="0">
                <a:solidFill>
                  <a:srgbClr val="000000"/>
                </a:solidFill>
                <a:effectLst/>
                <a:latin typeface="Segoe UI"/>
                <a:ea typeface="Times New Roman"/>
                <a:cs typeface="Times New Roman"/>
              </a:rPr>
              <a:t>Background</a:t>
            </a:r>
            <a:r>
              <a:rPr lang="en-US" sz="1200" kern="1200" dirty="0">
                <a:solidFill>
                  <a:srgbClr val="000000"/>
                </a:solidFill>
                <a:effectLst/>
                <a:latin typeface="Segoe UI"/>
                <a:ea typeface="Times New Roman"/>
                <a:cs typeface="Times New Roman"/>
              </a:rPr>
              <a:t> group, click the arrow at the bottom right launching the </a:t>
            </a:r>
            <a:r>
              <a:rPr lang="en-US" sz="1200" b="1" kern="1200" dirty="0">
                <a:solidFill>
                  <a:srgbClr val="000000"/>
                </a:solidFill>
                <a:effectLst/>
                <a:latin typeface="Segoe UI"/>
                <a:ea typeface="Times New Roman"/>
                <a:cs typeface="Times New Roman"/>
              </a:rPr>
              <a:t>Format Background </a:t>
            </a:r>
            <a:r>
              <a:rPr lang="en-US" sz="1200" kern="1200" dirty="0">
                <a:solidFill>
                  <a:srgbClr val="000000"/>
                </a:solidFill>
                <a:effectLst/>
                <a:latin typeface="Segoe UI"/>
                <a:ea typeface="Times New Roman"/>
                <a:cs typeface="Times New Roman"/>
              </a:rPr>
              <a:t>dialog box. </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dirty="0">
                <a:effectLst/>
                <a:latin typeface="Segoe UI"/>
                <a:ea typeface="Times New Roman"/>
                <a:cs typeface="Times New Roman"/>
              </a:rPr>
              <a:t>In the </a:t>
            </a:r>
            <a:r>
              <a:rPr lang="en-US" sz="1200" b="1" dirty="0">
                <a:effectLst/>
                <a:latin typeface="Segoe UI"/>
                <a:ea typeface="Times New Roman"/>
                <a:cs typeface="Times New Roman"/>
              </a:rPr>
              <a:t>Format Background</a:t>
            </a:r>
            <a:r>
              <a:rPr lang="en-US" sz="1200" dirty="0">
                <a:effectLst/>
                <a:latin typeface="Segoe UI"/>
                <a:ea typeface="Times New Roman"/>
                <a:cs typeface="Times New Roman"/>
              </a:rPr>
              <a:t> dialog box, select </a:t>
            </a:r>
            <a:r>
              <a:rPr lang="en-US" sz="1200" b="1" dirty="0">
                <a:effectLst/>
                <a:latin typeface="Segoe UI"/>
                <a:ea typeface="Times New Roman"/>
                <a:cs typeface="Times New Roman"/>
              </a:rPr>
              <a:t>Fill </a:t>
            </a:r>
            <a:r>
              <a:rPr lang="en-US" sz="1200" dirty="0">
                <a:effectLst/>
                <a:latin typeface="Segoe UI"/>
                <a:ea typeface="Times New Roman"/>
                <a:cs typeface="Times New Roman"/>
              </a:rPr>
              <a:t>in the left pane, under </a:t>
            </a:r>
            <a:r>
              <a:rPr lang="en-US" sz="1200" b="1" dirty="0">
                <a:effectLst/>
                <a:latin typeface="Segoe UI"/>
                <a:ea typeface="Times New Roman"/>
                <a:cs typeface="Times New Roman"/>
              </a:rPr>
              <a:t>Fill</a:t>
            </a:r>
            <a:r>
              <a:rPr lang="en-US" sz="1200" dirty="0">
                <a:effectLst/>
                <a:latin typeface="Segoe UI"/>
                <a:ea typeface="Times New Roman"/>
                <a:cs typeface="Times New Roman"/>
              </a:rPr>
              <a:t> on the right pane select </a:t>
            </a:r>
            <a:r>
              <a:rPr lang="en-US" sz="1200" b="1" dirty="0">
                <a:effectLst/>
                <a:latin typeface="Segoe UI"/>
                <a:ea typeface="Times New Roman"/>
                <a:cs typeface="Times New Roman"/>
              </a:rPr>
              <a:t>Gradient Fill</a:t>
            </a:r>
            <a:r>
              <a:rPr lang="en-US" sz="1200" dirty="0">
                <a:effectLst/>
                <a:latin typeface="Segoe UI"/>
                <a:ea typeface="Times New Roman"/>
                <a:cs typeface="Times New Roman"/>
              </a:rPr>
              <a:t>. </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kern="1200" dirty="0">
                <a:solidFill>
                  <a:srgbClr val="000000"/>
                </a:solidFill>
                <a:effectLst/>
                <a:latin typeface="Segoe UI"/>
                <a:ea typeface="Times New Roman"/>
                <a:cs typeface="Times New Roman"/>
              </a:rPr>
              <a:t>Under </a:t>
            </a:r>
            <a:r>
              <a:rPr lang="en-US" sz="1200" b="1" kern="1200" dirty="0">
                <a:solidFill>
                  <a:srgbClr val="000000"/>
                </a:solidFill>
                <a:effectLst/>
                <a:latin typeface="Segoe UI"/>
                <a:ea typeface="Times New Roman"/>
                <a:cs typeface="Times New Roman"/>
              </a:rPr>
              <a:t>Gradient stops</a:t>
            </a:r>
            <a:r>
              <a:rPr lang="en-US" sz="1200" kern="1200" dirty="0">
                <a:solidFill>
                  <a:srgbClr val="000000"/>
                </a:solidFill>
                <a:effectLst/>
                <a:latin typeface="Segoe UI"/>
                <a:ea typeface="Times New Roman"/>
                <a:cs typeface="Times New Roman"/>
              </a:rPr>
              <a:t>, click </a:t>
            </a:r>
            <a:r>
              <a:rPr lang="en-US" sz="1200" b="1" kern="1200" dirty="0">
                <a:solidFill>
                  <a:srgbClr val="000000"/>
                </a:solidFill>
                <a:effectLst/>
                <a:latin typeface="Segoe UI"/>
                <a:ea typeface="Times New Roman"/>
                <a:cs typeface="Times New Roman"/>
              </a:rPr>
              <a:t>Add gradient stop</a:t>
            </a:r>
            <a:r>
              <a:rPr lang="en-US" sz="1200" kern="1200" dirty="0">
                <a:solidFill>
                  <a:srgbClr val="000000"/>
                </a:solidFill>
                <a:effectLst/>
                <a:latin typeface="Segoe UI"/>
                <a:ea typeface="Times New Roman"/>
                <a:cs typeface="Times New Roman"/>
              </a:rPr>
              <a:t> or </a:t>
            </a:r>
            <a:r>
              <a:rPr lang="en-US" sz="1200" b="1" kern="1200" dirty="0">
                <a:solidFill>
                  <a:srgbClr val="000000"/>
                </a:solidFill>
                <a:effectLst/>
                <a:latin typeface="Segoe UI"/>
                <a:ea typeface="Times New Roman"/>
                <a:cs typeface="Times New Roman"/>
              </a:rPr>
              <a:t>Remove gradient stop</a:t>
            </a:r>
            <a:r>
              <a:rPr lang="en-US" sz="1200" kern="1200" dirty="0">
                <a:solidFill>
                  <a:srgbClr val="000000"/>
                </a:solidFill>
                <a:effectLst/>
                <a:latin typeface="Segoe UI"/>
                <a:ea typeface="Times New Roman"/>
                <a:cs typeface="Times New Roman"/>
              </a:rPr>
              <a:t> until four stops appear on the slider. Customize the gradient stops as follows:</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first stop on the slider, and then do the following:</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35%</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a:t>
            </a:r>
            <a:r>
              <a:rPr lang="en-US" sz="1200" b="1" kern="1200" dirty="0">
                <a:solidFill>
                  <a:srgbClr val="000000"/>
                </a:solidFill>
                <a:effectLst/>
                <a:latin typeface="Segoe UI"/>
                <a:ea typeface="Times New Roman"/>
                <a:cs typeface="Times New Roman"/>
              </a:rPr>
              <a:t> Blue, Accent 1, Lighter 80% </a:t>
            </a:r>
            <a:r>
              <a:rPr lang="en-US" sz="1200" kern="1200" dirty="0">
                <a:solidFill>
                  <a:srgbClr val="000000"/>
                </a:solidFill>
                <a:effectLst/>
                <a:latin typeface="Segoe UI"/>
                <a:ea typeface="Times New Roman"/>
                <a:cs typeface="Times New Roman"/>
              </a:rPr>
              <a:t>(second row, fifth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second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91%</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Blue, Text 2, Lighter 60% </a:t>
            </a:r>
            <a:r>
              <a:rPr lang="en-US" sz="1200" kern="1200" dirty="0">
                <a:solidFill>
                  <a:srgbClr val="000000"/>
                </a:solidFill>
                <a:effectLst/>
                <a:latin typeface="Segoe UI"/>
                <a:ea typeface="Times New Roman"/>
                <a:cs typeface="Times New Roman"/>
              </a:rPr>
              <a:t>(third row, fourth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third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94%</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Dark</a:t>
            </a:r>
            <a:r>
              <a:rPr lang="en-US" sz="1200" kern="1200" dirty="0">
                <a:solidFill>
                  <a:srgbClr val="000000"/>
                </a:solidFill>
                <a:effectLst/>
                <a:latin typeface="Segoe UI"/>
                <a:ea typeface="Times New Roman"/>
                <a:cs typeface="Times New Roman"/>
              </a:rPr>
              <a:t> </a:t>
            </a:r>
            <a:r>
              <a:rPr lang="en-US" sz="1200" b="1" kern="1200" dirty="0">
                <a:solidFill>
                  <a:srgbClr val="000000"/>
                </a:solidFill>
                <a:effectLst/>
                <a:latin typeface="Segoe UI"/>
                <a:ea typeface="Times New Roman"/>
                <a:cs typeface="Times New Roman"/>
              </a:rPr>
              <a:t>Blue, Text 2, Darker 25% </a:t>
            </a:r>
            <a:r>
              <a:rPr lang="en-US" sz="1200" kern="1200" dirty="0">
                <a:solidFill>
                  <a:srgbClr val="000000"/>
                </a:solidFill>
                <a:effectLst/>
                <a:latin typeface="Segoe UI"/>
                <a:ea typeface="Times New Roman"/>
                <a:cs typeface="Times New Roman"/>
              </a:rPr>
              <a:t>(fifth row, fourth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last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97%</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Dark Blue, Text 2, Lighter 40% </a:t>
            </a:r>
            <a:r>
              <a:rPr lang="en-US" sz="1200" kern="1200" dirty="0">
                <a:solidFill>
                  <a:srgbClr val="000000"/>
                </a:solidFill>
                <a:effectLst/>
                <a:latin typeface="Segoe UI"/>
                <a:ea typeface="Times New Roman"/>
                <a:cs typeface="Times New Roman"/>
              </a:rPr>
              <a:t>(fourth row, fourth option from the left).</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dirty="0">
                <a:effectLst/>
                <a:latin typeface="Segoe UI"/>
                <a:ea typeface="Times New Roman"/>
                <a:cs typeface="Times New Roman"/>
              </a:rPr>
              <a:t>Close the </a:t>
            </a:r>
            <a:r>
              <a:rPr lang="en-US" sz="1200" b="1" dirty="0">
                <a:effectLst/>
                <a:latin typeface="Segoe UI"/>
                <a:ea typeface="Times New Roman"/>
                <a:cs typeface="Times New Roman"/>
              </a:rPr>
              <a:t>Format Background</a:t>
            </a:r>
            <a:r>
              <a:rPr lang="en-US" sz="1200" dirty="0">
                <a:effectLst/>
                <a:latin typeface="Segoe UI"/>
                <a:ea typeface="Times New Roman"/>
                <a:cs typeface="Times New Roman"/>
              </a:rPr>
              <a:t> dialog box.</a:t>
            </a:r>
            <a:endParaRPr lang="en-US" sz="1200" dirty="0">
              <a:effectLst/>
              <a:latin typeface="+mn-lt"/>
              <a:ea typeface="Calibri"/>
              <a:cs typeface="Times New Roman"/>
            </a:endParaRPr>
          </a:p>
        </p:txBody>
      </p:sp>
      <p:sp>
        <p:nvSpPr>
          <p:cNvPr id="4" name="Slide Number Placeholder 3"/>
          <p:cNvSpPr>
            <a:spLocks noGrp="1"/>
          </p:cNvSpPr>
          <p:nvPr>
            <p:ph type="sldNum" sz="quarter" idx="10"/>
          </p:nvPr>
        </p:nvSpPr>
        <p:spPr/>
        <p:txBody>
          <a:bodyPr/>
          <a:lstStyle/>
          <a:p>
            <a:fld id="{DEE3E46C-0C00-4EF2-A8A1-A6C2D282E9FF}" type="slidenum">
              <a:rPr lang="en-US" smtClean="0"/>
              <a:pPr/>
              <a:t>5</a:t>
            </a:fld>
            <a:endParaRPr lang="en-US"/>
          </a:p>
        </p:txBody>
      </p:sp>
    </p:spTree>
    <p:extLst>
      <p:ext uri="{BB962C8B-B14F-4D97-AF65-F5344CB8AC3E}">
        <p14:creationId xmlns="" xmlns:p14="http://schemas.microsoft.com/office/powerpoint/2010/main" val="26881289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600"/>
              </a:spcBef>
              <a:spcAft>
                <a:spcPts val="0"/>
              </a:spcAft>
            </a:pPr>
            <a:r>
              <a:rPr lang="en-US" sz="1200" b="1" dirty="0">
                <a:effectLst/>
                <a:latin typeface="Segoe UI"/>
                <a:ea typeface="Calibri"/>
                <a:cs typeface="Times New Roman"/>
              </a:rPr>
              <a:t>Television (High Tech)</a:t>
            </a:r>
            <a:endParaRPr lang="en-US" sz="105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(Intermediate)</a:t>
            </a:r>
            <a:endParaRPr lang="en-US" sz="105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 </a:t>
            </a:r>
            <a:endParaRPr lang="en-US" sz="120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To reproduce the video effects on this slide, do the following:</a:t>
            </a:r>
          </a:p>
          <a:p>
            <a:pPr marL="0" marR="0">
              <a:spcBef>
                <a:spcPts val="600"/>
              </a:spcBef>
              <a:spcAft>
                <a:spcPts val="0"/>
              </a:spcAft>
            </a:pP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Home</a:t>
            </a:r>
            <a:r>
              <a:rPr lang="en-US" sz="1200" dirty="0">
                <a:effectLst/>
                <a:latin typeface="Segoe UI"/>
                <a:ea typeface="Calibri"/>
                <a:cs typeface="Times New Roman"/>
              </a:rPr>
              <a:t> tab, in the </a:t>
            </a:r>
            <a:r>
              <a:rPr lang="en-US" sz="1200" b="1" dirty="0">
                <a:effectLst/>
                <a:latin typeface="Segoe UI"/>
                <a:ea typeface="Calibri"/>
                <a:cs typeface="Times New Roman"/>
              </a:rPr>
              <a:t>Slides</a:t>
            </a:r>
            <a:r>
              <a:rPr lang="en-US" sz="1200" dirty="0">
                <a:effectLst/>
                <a:latin typeface="Segoe UI"/>
                <a:ea typeface="Calibri"/>
                <a:cs typeface="Times New Roman"/>
              </a:rPr>
              <a:t> group, click </a:t>
            </a:r>
            <a:r>
              <a:rPr lang="en-US" sz="1200" b="1" dirty="0">
                <a:effectLst/>
                <a:latin typeface="Segoe UI"/>
                <a:ea typeface="Calibri"/>
                <a:cs typeface="Times New Roman"/>
              </a:rPr>
              <a:t>Layout</a:t>
            </a:r>
            <a:r>
              <a:rPr lang="en-US" sz="1200" dirty="0">
                <a:effectLst/>
                <a:latin typeface="Segoe UI"/>
                <a:ea typeface="Calibri"/>
                <a:cs typeface="Times New Roman"/>
              </a:rPr>
              <a:t>, and then click </a:t>
            </a:r>
            <a:r>
              <a:rPr lang="en-US" sz="1200" b="1" dirty="0">
                <a:effectLst/>
                <a:latin typeface="Segoe UI"/>
                <a:ea typeface="Calibri"/>
                <a:cs typeface="Times New Roman"/>
              </a:rPr>
              <a:t>Blank</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Insert</a:t>
            </a:r>
            <a:r>
              <a:rPr lang="en-US" sz="1200" dirty="0">
                <a:effectLst/>
                <a:latin typeface="Segoe UI"/>
                <a:ea typeface="Calibri"/>
                <a:cs typeface="Times New Roman"/>
              </a:rPr>
              <a:t> tab, in the </a:t>
            </a:r>
            <a:r>
              <a:rPr lang="en-US" sz="1200" b="1" dirty="0">
                <a:effectLst/>
                <a:latin typeface="Segoe UI"/>
                <a:ea typeface="Calibri"/>
                <a:cs typeface="Times New Roman"/>
              </a:rPr>
              <a:t>Images</a:t>
            </a:r>
            <a:r>
              <a:rPr lang="en-US" sz="1200" dirty="0">
                <a:effectLst/>
                <a:latin typeface="Segoe UI"/>
                <a:ea typeface="Calibri"/>
                <a:cs typeface="Times New Roman"/>
              </a:rPr>
              <a:t> group, click </a:t>
            </a:r>
            <a:r>
              <a:rPr lang="en-US" sz="1200" b="1" dirty="0">
                <a:effectLst/>
                <a:latin typeface="Segoe UI"/>
                <a:ea typeface="Calibri"/>
                <a:cs typeface="Times New Roman"/>
              </a:rPr>
              <a:t>Picture</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left pane of the </a:t>
            </a:r>
            <a:r>
              <a:rPr lang="en-US" sz="1200" b="1" dirty="0">
                <a:effectLst/>
                <a:latin typeface="Segoe UI"/>
                <a:ea typeface="Calibri"/>
                <a:cs typeface="Times New Roman"/>
              </a:rPr>
              <a:t>Insert Picture</a:t>
            </a:r>
            <a:r>
              <a:rPr lang="en-US" sz="1200" dirty="0">
                <a:effectLst/>
                <a:latin typeface="Segoe UI"/>
                <a:ea typeface="Calibri"/>
                <a:cs typeface="Times New Roman"/>
              </a:rPr>
              <a:t> dialog box, click the drive or library that contains the picture of the TV. In the right pane of the dialog box, click the picture that you want and then click </a:t>
            </a:r>
            <a:r>
              <a:rPr lang="en-US" sz="1200" b="1" dirty="0">
                <a:effectLst/>
                <a:latin typeface="Segoe UI"/>
                <a:ea typeface="Calibri"/>
                <a:cs typeface="Times New Roman"/>
              </a:rPr>
              <a:t>Insert</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Under </a:t>
            </a:r>
            <a:r>
              <a:rPr lang="en-US" sz="1200" b="1" dirty="0">
                <a:effectLst/>
                <a:latin typeface="Segoe UI"/>
                <a:ea typeface="Calibri"/>
                <a:cs typeface="Times New Roman"/>
              </a:rPr>
              <a:t>Picture Tools</a:t>
            </a:r>
            <a:r>
              <a:rPr lang="en-US" sz="1200" dirty="0">
                <a:effectLst/>
                <a:latin typeface="Segoe UI"/>
                <a:ea typeface="Calibri"/>
                <a:cs typeface="Times New Roman"/>
              </a:rPr>
              <a:t>, on the </a:t>
            </a:r>
            <a:r>
              <a:rPr lang="en-US" sz="1200" b="1" dirty="0">
                <a:effectLst/>
                <a:latin typeface="Segoe UI"/>
                <a:ea typeface="Calibri"/>
                <a:cs typeface="Times New Roman"/>
              </a:rPr>
              <a:t>Format</a:t>
            </a:r>
            <a:r>
              <a:rPr lang="en-US" sz="1200" dirty="0">
                <a:effectLst/>
                <a:latin typeface="Segoe UI"/>
                <a:ea typeface="Calibri"/>
                <a:cs typeface="Times New Roman"/>
              </a:rPr>
              <a:t> tab, in the </a:t>
            </a:r>
            <a:r>
              <a:rPr lang="en-US" sz="1200" b="1" dirty="0">
                <a:effectLst/>
                <a:latin typeface="Segoe UI"/>
                <a:ea typeface="Calibri"/>
                <a:cs typeface="Times New Roman"/>
              </a:rPr>
              <a:t>Adjust</a:t>
            </a:r>
            <a:r>
              <a:rPr lang="en-US" sz="1200" dirty="0">
                <a:effectLst/>
                <a:latin typeface="Segoe UI"/>
                <a:ea typeface="Calibri"/>
                <a:cs typeface="Times New Roman"/>
              </a:rPr>
              <a:t> group, click </a:t>
            </a:r>
            <a:r>
              <a:rPr lang="en-US" sz="1200" b="1" dirty="0">
                <a:effectLst/>
                <a:latin typeface="Segoe UI"/>
                <a:ea typeface="Calibri"/>
                <a:cs typeface="Times New Roman"/>
              </a:rPr>
              <a:t>Remove Background</a:t>
            </a:r>
            <a:r>
              <a:rPr lang="en-US" sz="1200" dirty="0">
                <a:effectLst/>
                <a:latin typeface="Segoe UI"/>
                <a:ea typeface="Calibri"/>
                <a:cs typeface="Times New Roman"/>
              </a:rPr>
              <a:t>, to remove background and television screen from image, do the following:</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Click one of the handles on the marquee lines, drag the line so that it contains the portion of the picture that you wish to keep, and excludes most of the areas you wish to remove (highlighted area will be removed).</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On the</a:t>
            </a:r>
            <a:r>
              <a:rPr lang="en-US" sz="1200" b="1" dirty="0">
                <a:solidFill>
                  <a:srgbClr val="000000"/>
                </a:solidFill>
                <a:effectLst/>
                <a:latin typeface="Segoe UI"/>
                <a:ea typeface="Calibri"/>
                <a:cs typeface="Times New Roman"/>
              </a:rPr>
              <a:t> Background Removal</a:t>
            </a:r>
            <a:r>
              <a:rPr lang="en-US" sz="1200" dirty="0">
                <a:solidFill>
                  <a:srgbClr val="000000"/>
                </a:solidFill>
                <a:effectLst/>
                <a:latin typeface="Segoe UI"/>
                <a:ea typeface="Calibri"/>
                <a:cs typeface="Times New Roman"/>
              </a:rPr>
              <a:t> tab, in the </a:t>
            </a:r>
            <a:r>
              <a:rPr lang="en-US" sz="1200" b="1" dirty="0">
                <a:solidFill>
                  <a:srgbClr val="000000"/>
                </a:solidFill>
                <a:effectLst/>
                <a:latin typeface="Segoe UI"/>
                <a:ea typeface="Calibri"/>
                <a:cs typeface="Times New Roman"/>
              </a:rPr>
              <a:t>Refine</a:t>
            </a:r>
            <a:r>
              <a:rPr lang="en-US" sz="1200" dirty="0">
                <a:solidFill>
                  <a:srgbClr val="000000"/>
                </a:solidFill>
                <a:effectLst/>
                <a:latin typeface="Segoe UI"/>
                <a:ea typeface="Calibri"/>
                <a:cs typeface="Times New Roman"/>
              </a:rPr>
              <a:t> group, click </a:t>
            </a:r>
            <a:r>
              <a:rPr lang="en-US" sz="1200" b="1" dirty="0">
                <a:solidFill>
                  <a:srgbClr val="000000"/>
                </a:solidFill>
                <a:effectLst/>
                <a:latin typeface="Segoe UI"/>
                <a:ea typeface="Calibri"/>
                <a:cs typeface="Times New Roman"/>
              </a:rPr>
              <a:t>Mark areas to Remove</a:t>
            </a:r>
            <a:r>
              <a:rPr lang="en-US" sz="1200" dirty="0">
                <a:solidFill>
                  <a:srgbClr val="000000"/>
                </a:solidFill>
                <a:effectLst/>
                <a:latin typeface="Segoe UI"/>
                <a:ea typeface="Calibri"/>
                <a:cs typeface="Times New Roman"/>
              </a:rPr>
              <a:t>, then click in corner of TV monitor and drag selection in a diagonal line to other corner.</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Select </a:t>
            </a:r>
            <a:r>
              <a:rPr lang="en-US" sz="1200" b="1" dirty="0">
                <a:solidFill>
                  <a:srgbClr val="000000"/>
                </a:solidFill>
                <a:effectLst/>
                <a:latin typeface="Segoe UI"/>
                <a:ea typeface="Calibri"/>
                <a:cs typeface="Times New Roman"/>
              </a:rPr>
              <a:t>Mark Areas to Keep</a:t>
            </a:r>
            <a:r>
              <a:rPr lang="en-US" sz="1200" dirty="0">
                <a:solidFill>
                  <a:srgbClr val="000000"/>
                </a:solidFill>
                <a:effectLst/>
                <a:latin typeface="Segoe UI"/>
                <a:ea typeface="Calibri"/>
                <a:cs typeface="Times New Roman"/>
              </a:rPr>
              <a:t> and/or </a:t>
            </a:r>
            <a:r>
              <a:rPr lang="en-US" sz="1200" b="1" dirty="0">
                <a:solidFill>
                  <a:srgbClr val="000000"/>
                </a:solidFill>
                <a:effectLst/>
                <a:latin typeface="Segoe UI"/>
                <a:ea typeface="Calibri"/>
                <a:cs typeface="Times New Roman"/>
              </a:rPr>
              <a:t>Mark Areas to Remove</a:t>
            </a:r>
            <a:r>
              <a:rPr lang="en-US" sz="1200" dirty="0">
                <a:solidFill>
                  <a:srgbClr val="000000"/>
                </a:solidFill>
                <a:effectLst/>
                <a:latin typeface="Segoe UI"/>
                <a:ea typeface="Calibri"/>
                <a:cs typeface="Times New Roman"/>
              </a:rPr>
              <a:t> to refine selection. </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effectLst/>
                <a:latin typeface="Segoe UI"/>
                <a:ea typeface="Calibri"/>
                <a:cs typeface="Times New Roman"/>
              </a:rPr>
              <a:t>On the </a:t>
            </a:r>
            <a:r>
              <a:rPr lang="en-US" sz="1200" b="1" dirty="0">
                <a:effectLst/>
                <a:latin typeface="Segoe UI"/>
                <a:ea typeface="Calibri"/>
                <a:cs typeface="Times New Roman"/>
              </a:rPr>
              <a:t>Background Removal</a:t>
            </a:r>
            <a:r>
              <a:rPr lang="en-US" sz="1200" dirty="0">
                <a:effectLst/>
                <a:latin typeface="Segoe UI"/>
                <a:ea typeface="Calibri"/>
                <a:cs typeface="Times New Roman"/>
              </a:rPr>
              <a:t> tab, in the </a:t>
            </a:r>
            <a:r>
              <a:rPr lang="en-US" sz="1200" b="1" dirty="0">
                <a:effectLst/>
                <a:latin typeface="Segoe UI"/>
                <a:ea typeface="Calibri"/>
                <a:cs typeface="Times New Roman"/>
              </a:rPr>
              <a:t>Close</a:t>
            </a:r>
            <a:r>
              <a:rPr lang="en-US" sz="1200" dirty="0">
                <a:effectLst/>
                <a:latin typeface="Segoe UI"/>
                <a:ea typeface="Calibri"/>
                <a:cs typeface="Times New Roman"/>
              </a:rPr>
              <a:t> group, select </a:t>
            </a:r>
            <a:r>
              <a:rPr lang="en-US" sz="1200" b="1" dirty="0">
                <a:effectLst/>
                <a:latin typeface="Segoe UI"/>
                <a:ea typeface="Calibri"/>
                <a:cs typeface="Times New Roman"/>
              </a:rPr>
              <a:t>Keep Changes</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Home</a:t>
            </a:r>
            <a:r>
              <a:rPr lang="en-US" sz="1200" dirty="0">
                <a:effectLst/>
                <a:latin typeface="Segoe UI"/>
                <a:ea typeface="Calibri"/>
                <a:cs typeface="Times New Roman"/>
              </a:rPr>
              <a:t> tab, in the </a:t>
            </a:r>
            <a:r>
              <a:rPr lang="en-US" sz="1200" b="1" dirty="0">
                <a:effectLst/>
                <a:latin typeface="Segoe UI"/>
                <a:ea typeface="Calibri"/>
                <a:cs typeface="Times New Roman"/>
              </a:rPr>
              <a:t>Drawing</a:t>
            </a:r>
            <a:r>
              <a:rPr lang="en-US" sz="1200" dirty="0">
                <a:effectLst/>
                <a:latin typeface="Segoe UI"/>
                <a:ea typeface="Calibri"/>
                <a:cs typeface="Times New Roman"/>
              </a:rPr>
              <a:t> group, click </a:t>
            </a:r>
            <a:r>
              <a:rPr lang="en-US" sz="1200" b="1" dirty="0">
                <a:effectLst/>
                <a:latin typeface="Segoe UI"/>
                <a:ea typeface="Calibri"/>
                <a:cs typeface="Times New Roman"/>
              </a:rPr>
              <a:t>Arrange</a:t>
            </a:r>
            <a:r>
              <a:rPr lang="en-US" sz="1200" dirty="0">
                <a:effectLst/>
                <a:latin typeface="Segoe UI"/>
                <a:ea typeface="Calibri"/>
                <a:cs typeface="Times New Roman"/>
              </a:rPr>
              <a:t>, point to </a:t>
            </a:r>
            <a:r>
              <a:rPr lang="en-US" sz="1200" b="1" dirty="0">
                <a:effectLst/>
                <a:latin typeface="Segoe UI"/>
                <a:ea typeface="Calibri"/>
                <a:cs typeface="Times New Roman"/>
              </a:rPr>
              <a:t>Align</a:t>
            </a:r>
            <a:r>
              <a:rPr lang="en-US" sz="1200" dirty="0">
                <a:effectLst/>
                <a:latin typeface="Segoe UI"/>
                <a:ea typeface="Calibri"/>
                <a:cs typeface="Times New Roman"/>
              </a:rPr>
              <a:t> then do the following:</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effectLst/>
                <a:latin typeface="Segoe UI"/>
                <a:ea typeface="Calibri"/>
                <a:cs typeface="Times New Roman"/>
              </a:rPr>
              <a:t>Click </a:t>
            </a:r>
            <a:r>
              <a:rPr lang="en-US" sz="1200" b="1" dirty="0">
                <a:effectLst/>
                <a:latin typeface="Segoe UI"/>
                <a:ea typeface="Calibri"/>
                <a:cs typeface="Times New Roman"/>
              </a:rPr>
              <a:t>Align Middle</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Under </a:t>
            </a:r>
            <a:r>
              <a:rPr lang="en-US" sz="1200" b="1" dirty="0">
                <a:effectLst/>
                <a:latin typeface="Segoe UI"/>
                <a:ea typeface="Calibri"/>
                <a:cs typeface="Times New Roman"/>
              </a:rPr>
              <a:t>Picture Tools</a:t>
            </a:r>
            <a:r>
              <a:rPr lang="en-US" sz="1200" dirty="0">
                <a:effectLst/>
                <a:latin typeface="Segoe UI"/>
                <a:ea typeface="Calibri"/>
                <a:cs typeface="Times New Roman"/>
              </a:rPr>
              <a:t>, on the </a:t>
            </a:r>
            <a:r>
              <a:rPr lang="en-US" sz="1200" b="1" dirty="0">
                <a:effectLst/>
                <a:latin typeface="Segoe UI"/>
                <a:ea typeface="Calibri"/>
                <a:cs typeface="Times New Roman"/>
              </a:rPr>
              <a:t>Format</a:t>
            </a:r>
            <a:r>
              <a:rPr lang="en-US" sz="1200" dirty="0">
                <a:effectLst/>
                <a:latin typeface="Segoe UI"/>
                <a:ea typeface="Calibri"/>
                <a:cs typeface="Times New Roman"/>
              </a:rPr>
              <a:t> tab, in the </a:t>
            </a:r>
            <a:r>
              <a:rPr lang="en-US" sz="1200" b="1" dirty="0">
                <a:effectLst/>
                <a:latin typeface="Segoe UI"/>
                <a:ea typeface="Calibri"/>
                <a:cs typeface="Times New Roman"/>
              </a:rPr>
              <a:t>Picture Styles</a:t>
            </a:r>
            <a:r>
              <a:rPr lang="en-US" sz="1200" dirty="0">
                <a:effectLst/>
                <a:latin typeface="Segoe UI"/>
                <a:ea typeface="Calibri"/>
                <a:cs typeface="Times New Roman"/>
              </a:rPr>
              <a:t> group</a:t>
            </a:r>
            <a:r>
              <a:rPr lang="en-US" sz="1200" kern="1200" dirty="0">
                <a:solidFill>
                  <a:srgbClr val="000000"/>
                </a:solidFill>
                <a:effectLst/>
                <a:latin typeface="Segoe UI"/>
                <a:ea typeface="Times New Roman"/>
                <a:cs typeface="Times New Roman"/>
              </a:rPr>
              <a:t>, click the arrow at the bottom right launching the </a:t>
            </a:r>
            <a:r>
              <a:rPr lang="en-US" sz="1200" b="1" kern="1200" dirty="0">
                <a:solidFill>
                  <a:srgbClr val="000000"/>
                </a:solidFill>
                <a:effectLst/>
                <a:latin typeface="Segoe UI"/>
                <a:ea typeface="Times New Roman"/>
                <a:cs typeface="Times New Roman"/>
              </a:rPr>
              <a:t>Format Picture </a:t>
            </a:r>
            <a:r>
              <a:rPr lang="en-US" sz="1200" kern="1200" dirty="0">
                <a:solidFill>
                  <a:srgbClr val="000000"/>
                </a:solidFill>
                <a:effectLst/>
                <a:latin typeface="Segoe UI"/>
                <a:ea typeface="Times New Roman"/>
                <a:cs typeface="Times New Roman"/>
              </a:rPr>
              <a:t>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In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 select </a:t>
            </a:r>
            <a:r>
              <a:rPr lang="en-US" sz="1200" b="1" kern="1200" dirty="0">
                <a:effectLst/>
                <a:latin typeface="Segoe UI"/>
                <a:ea typeface="Times New Roman"/>
                <a:cs typeface="Times New Roman"/>
              </a:rPr>
              <a:t>Position</a:t>
            </a:r>
            <a:r>
              <a:rPr lang="en-US" sz="1200" kern="1200" dirty="0">
                <a:effectLst/>
                <a:latin typeface="Segoe UI"/>
                <a:ea typeface="Times New Roman"/>
                <a:cs typeface="Times New Roman"/>
              </a:rPr>
              <a:t> in the left pane, under </a:t>
            </a:r>
            <a:r>
              <a:rPr lang="en-US" sz="1200" b="1" kern="1200" dirty="0">
                <a:effectLst/>
                <a:latin typeface="Segoe UI"/>
                <a:ea typeface="Times New Roman"/>
                <a:cs typeface="Times New Roman"/>
              </a:rPr>
              <a:t>Position on slide</a:t>
            </a:r>
            <a:r>
              <a:rPr lang="en-US" sz="1200" kern="1200" dirty="0">
                <a:effectLst/>
                <a:latin typeface="Segoe UI"/>
                <a:ea typeface="Times New Roman"/>
                <a:cs typeface="Times New Roman"/>
              </a:rPr>
              <a:t> in the right pane set the </a:t>
            </a:r>
            <a:r>
              <a:rPr lang="en-US" sz="1200" b="1" kern="1200" dirty="0">
                <a:effectLst/>
                <a:latin typeface="Segoe UI"/>
                <a:ea typeface="Times New Roman"/>
                <a:cs typeface="Times New Roman"/>
              </a:rPr>
              <a:t>Horizontal</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.52”</a:t>
            </a:r>
            <a:r>
              <a:rPr lang="en-US" sz="1200" kern="1200" dirty="0">
                <a:effectLst/>
                <a:latin typeface="Segoe UI"/>
                <a:ea typeface="Times New Roman"/>
                <a:cs typeface="Times New Roman"/>
              </a:rPr>
              <a:t> and the </a:t>
            </a:r>
            <a:r>
              <a:rPr lang="en-US" sz="1200" b="1" kern="1200" dirty="0">
                <a:effectLst/>
                <a:latin typeface="Segoe UI"/>
                <a:ea typeface="Times New Roman"/>
                <a:cs typeface="Times New Roman"/>
              </a:rPr>
              <a:t>Vertical</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.74”</a:t>
            </a:r>
            <a:r>
              <a:rPr lang="en-US" sz="1200" kern="1200" dirty="0">
                <a:effectLst/>
                <a:latin typeface="Segoe UI"/>
                <a:ea typeface="Times New Roman"/>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In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 select </a:t>
            </a:r>
            <a:r>
              <a:rPr lang="en-US" sz="1200" b="1" kern="1200" dirty="0">
                <a:effectLst/>
                <a:latin typeface="Segoe UI"/>
                <a:ea typeface="Times New Roman"/>
                <a:cs typeface="Times New Roman"/>
              </a:rPr>
              <a:t>Size</a:t>
            </a:r>
            <a:r>
              <a:rPr lang="en-US" sz="1200" kern="1200" dirty="0">
                <a:effectLst/>
                <a:latin typeface="Segoe UI"/>
                <a:ea typeface="Times New Roman"/>
                <a:cs typeface="Times New Roman"/>
              </a:rPr>
              <a:t> in the left pane, under </a:t>
            </a:r>
            <a:r>
              <a:rPr lang="en-US" sz="1200" b="1" kern="1200" dirty="0">
                <a:effectLst/>
                <a:latin typeface="Segoe UI"/>
                <a:ea typeface="Times New Roman"/>
                <a:cs typeface="Times New Roman"/>
              </a:rPr>
              <a:t>Size and Rotate</a:t>
            </a:r>
            <a:r>
              <a:rPr lang="en-US" sz="1200" kern="1200" dirty="0">
                <a:effectLst/>
                <a:latin typeface="Segoe UI"/>
                <a:ea typeface="Times New Roman"/>
                <a:cs typeface="Times New Roman"/>
              </a:rPr>
              <a:t> in the right pane set the </a:t>
            </a:r>
            <a:r>
              <a:rPr lang="en-US" sz="1200" b="1" kern="1200" dirty="0">
                <a:effectLst/>
                <a:latin typeface="Segoe UI"/>
                <a:ea typeface="Times New Roman"/>
                <a:cs typeface="Times New Roman"/>
              </a:rPr>
              <a:t>Height</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6.5”</a:t>
            </a:r>
            <a:r>
              <a:rPr lang="en-US" sz="1200" kern="1200" dirty="0">
                <a:effectLst/>
                <a:latin typeface="Segoe UI"/>
                <a:ea typeface="Times New Roman"/>
                <a:cs typeface="Times New Roman"/>
              </a:rPr>
              <a:t> and the </a:t>
            </a:r>
            <a:r>
              <a:rPr lang="en-US" sz="1200" b="1" kern="1200" dirty="0">
                <a:effectLst/>
                <a:latin typeface="Segoe UI"/>
                <a:ea typeface="Times New Roman"/>
                <a:cs typeface="Times New Roman"/>
              </a:rPr>
              <a:t>Width</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8.96”</a:t>
            </a:r>
            <a:r>
              <a:rPr lang="en-US" sz="1200" kern="1200" dirty="0">
                <a:effectLst/>
                <a:latin typeface="Segoe UI"/>
                <a:ea typeface="Times New Roman"/>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Close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Insert</a:t>
            </a:r>
            <a:r>
              <a:rPr lang="en-US" sz="1200" dirty="0">
                <a:effectLst/>
                <a:latin typeface="Segoe UI"/>
                <a:ea typeface="Calibri"/>
                <a:cs typeface="Times New Roman"/>
              </a:rPr>
              <a:t> tab, in the </a:t>
            </a:r>
            <a:r>
              <a:rPr lang="en-US" sz="1200" b="1" dirty="0">
                <a:effectLst/>
                <a:latin typeface="Segoe UI"/>
                <a:ea typeface="Calibri"/>
                <a:cs typeface="Times New Roman"/>
              </a:rPr>
              <a:t>Media</a:t>
            </a:r>
            <a:r>
              <a:rPr lang="en-US" sz="1200" dirty="0">
                <a:effectLst/>
                <a:latin typeface="Segoe UI"/>
                <a:ea typeface="Calibri"/>
                <a:cs typeface="Times New Roman"/>
              </a:rPr>
              <a:t> group, click </a:t>
            </a:r>
            <a:r>
              <a:rPr lang="en-US" sz="1200" b="1" dirty="0">
                <a:effectLst/>
                <a:latin typeface="Segoe UI"/>
                <a:ea typeface="Calibri"/>
                <a:cs typeface="Times New Roman"/>
              </a:rPr>
              <a:t>Video</a:t>
            </a:r>
            <a:r>
              <a:rPr lang="en-US" sz="1200" dirty="0">
                <a:effectLst/>
                <a:latin typeface="Segoe UI"/>
                <a:ea typeface="Calibri"/>
                <a:cs typeface="Times New Roman"/>
              </a:rPr>
              <a:t>, and then click </a:t>
            </a:r>
            <a:r>
              <a:rPr lang="en-US" sz="1200" b="1" dirty="0">
                <a:effectLst/>
                <a:latin typeface="Segoe UI"/>
                <a:ea typeface="Calibri"/>
                <a:cs typeface="Times New Roman"/>
              </a:rPr>
              <a:t>Video from file</a:t>
            </a:r>
            <a:r>
              <a:rPr lang="en-US" sz="1200" dirty="0">
                <a:effectLst/>
                <a:latin typeface="Segoe UI"/>
                <a:ea typeface="Calibri"/>
                <a:cs typeface="Times New Roman"/>
              </a:rPr>
              <a:t>.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left pane of the </a:t>
            </a:r>
            <a:r>
              <a:rPr lang="en-US" sz="1200" b="1" dirty="0">
                <a:effectLst/>
                <a:latin typeface="Segoe UI"/>
                <a:ea typeface="Calibri"/>
                <a:cs typeface="Times New Roman"/>
              </a:rPr>
              <a:t>Insert Video</a:t>
            </a:r>
            <a:r>
              <a:rPr lang="en-US" sz="1200" dirty="0">
                <a:effectLst/>
                <a:latin typeface="Segoe UI"/>
                <a:ea typeface="Calibri"/>
                <a:cs typeface="Times New Roman"/>
              </a:rPr>
              <a:t> dialog box, click the drive or library that contains the video. In the right pane of the dialog box, click the video that you want and then click </a:t>
            </a:r>
            <a:r>
              <a:rPr lang="en-US" sz="1200" b="1" dirty="0">
                <a:effectLst/>
                <a:latin typeface="Segoe UI"/>
                <a:ea typeface="Calibri"/>
                <a:cs typeface="Times New Roman"/>
              </a:rPr>
              <a:t>Insert</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Animations</a:t>
            </a:r>
            <a:r>
              <a:rPr lang="en-US" sz="1200" dirty="0">
                <a:effectLst/>
                <a:latin typeface="Segoe UI"/>
                <a:ea typeface="Calibri"/>
                <a:cs typeface="Times New Roman"/>
              </a:rPr>
              <a:t> tab, in the </a:t>
            </a:r>
            <a:r>
              <a:rPr lang="en-US" sz="1200" b="1" dirty="0">
                <a:effectLst/>
                <a:latin typeface="Segoe UI"/>
                <a:ea typeface="Calibri"/>
                <a:cs typeface="Times New Roman"/>
              </a:rPr>
              <a:t>Animation</a:t>
            </a:r>
            <a:r>
              <a:rPr lang="en-US" sz="1200" dirty="0">
                <a:effectLst/>
                <a:latin typeface="Segoe UI"/>
                <a:ea typeface="Calibri"/>
                <a:cs typeface="Times New Roman"/>
              </a:rPr>
              <a:t> group, select </a:t>
            </a:r>
            <a:r>
              <a:rPr lang="en-US" sz="1200" b="1" dirty="0">
                <a:effectLst/>
                <a:latin typeface="Segoe UI"/>
                <a:ea typeface="Calibri"/>
                <a:cs typeface="Times New Roman"/>
              </a:rPr>
              <a:t>Play</a:t>
            </a:r>
            <a:r>
              <a:rPr lang="en-US" sz="1200" dirty="0">
                <a:effectLst/>
                <a:latin typeface="Segoe UI"/>
                <a:ea typeface="Calibri"/>
                <a:cs typeface="Times New Roman"/>
              </a:rPr>
              <a:t>.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Also on the </a:t>
            </a:r>
            <a:r>
              <a:rPr lang="en-US" sz="1200" b="1" dirty="0">
                <a:effectLst/>
                <a:latin typeface="Segoe UI"/>
                <a:ea typeface="Calibri"/>
                <a:cs typeface="Times New Roman"/>
              </a:rPr>
              <a:t>Animations</a:t>
            </a:r>
            <a:r>
              <a:rPr lang="en-US" sz="1200" dirty="0">
                <a:effectLst/>
                <a:latin typeface="Segoe UI"/>
                <a:ea typeface="Calibri"/>
                <a:cs typeface="Times New Roman"/>
              </a:rPr>
              <a:t> tab, in the </a:t>
            </a:r>
            <a:r>
              <a:rPr lang="en-US" sz="1200" b="1" dirty="0">
                <a:effectLst/>
                <a:latin typeface="Segoe UI"/>
                <a:ea typeface="Calibri"/>
                <a:cs typeface="Times New Roman"/>
              </a:rPr>
              <a:t>Timing</a:t>
            </a:r>
            <a:r>
              <a:rPr lang="en-US" sz="1200" dirty="0">
                <a:effectLst/>
                <a:latin typeface="Segoe UI"/>
                <a:ea typeface="Calibri"/>
                <a:cs typeface="Times New Roman"/>
              </a:rPr>
              <a:t> group, click the arrow to the right of </a:t>
            </a:r>
            <a:r>
              <a:rPr lang="en-US" sz="1200" b="1" dirty="0">
                <a:effectLst/>
                <a:latin typeface="Segoe UI"/>
                <a:ea typeface="Calibri"/>
                <a:cs typeface="Times New Roman"/>
              </a:rPr>
              <a:t>Start</a:t>
            </a:r>
            <a:r>
              <a:rPr lang="en-US" sz="1200" dirty="0">
                <a:effectLst/>
                <a:latin typeface="Segoe UI"/>
                <a:ea typeface="Calibri"/>
                <a:cs typeface="Times New Roman"/>
              </a:rPr>
              <a:t> and select </a:t>
            </a:r>
            <a:r>
              <a:rPr lang="en-US" sz="1200" b="1" dirty="0">
                <a:effectLst/>
                <a:latin typeface="Segoe UI"/>
                <a:ea typeface="Calibri"/>
                <a:cs typeface="Times New Roman"/>
              </a:rPr>
              <a:t>With Previous</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742950" algn="l"/>
              </a:tabLst>
            </a:pPr>
            <a:r>
              <a:rPr lang="en-US" sz="1200" kern="1200" dirty="0">
                <a:solidFill>
                  <a:srgbClr val="000000"/>
                </a:solidFill>
                <a:effectLst/>
                <a:latin typeface="Segoe UI"/>
                <a:ea typeface="Times New Roman"/>
                <a:cs typeface="Times New Roman"/>
              </a:rPr>
              <a:t>With the video selected, under </a:t>
            </a:r>
            <a:r>
              <a:rPr lang="en-US" sz="1200" b="1" kern="1200" dirty="0">
                <a:solidFill>
                  <a:srgbClr val="000000"/>
                </a:solidFill>
                <a:effectLst/>
                <a:latin typeface="Segoe UI"/>
                <a:ea typeface="Times New Roman"/>
                <a:cs typeface="Times New Roman"/>
              </a:rPr>
              <a:t>Video Tools</a:t>
            </a:r>
            <a:r>
              <a:rPr lang="en-US" sz="1200" kern="1200" dirty="0">
                <a:solidFill>
                  <a:srgbClr val="000000"/>
                </a:solidFill>
                <a:effectLst/>
                <a:latin typeface="Segoe UI"/>
                <a:ea typeface="Times New Roman"/>
                <a:cs typeface="Times New Roman"/>
              </a:rPr>
              <a:t>, in the </a:t>
            </a:r>
            <a:r>
              <a:rPr lang="en-US" sz="1200" b="1" kern="1200" dirty="0">
                <a:solidFill>
                  <a:srgbClr val="000000"/>
                </a:solidFill>
                <a:effectLst/>
                <a:latin typeface="Segoe UI"/>
                <a:ea typeface="Times New Roman"/>
                <a:cs typeface="Times New Roman"/>
              </a:rPr>
              <a:t>Format</a:t>
            </a:r>
            <a:r>
              <a:rPr lang="en-US" sz="1200" kern="1200" dirty="0">
                <a:solidFill>
                  <a:srgbClr val="000000"/>
                </a:solidFill>
                <a:effectLst/>
                <a:latin typeface="Segoe UI"/>
                <a:ea typeface="Times New Roman"/>
                <a:cs typeface="Times New Roman"/>
              </a:rPr>
              <a:t> tab, in the bottom right corner of the </a:t>
            </a:r>
            <a:r>
              <a:rPr lang="en-US" sz="1200" b="1" kern="1200" dirty="0">
                <a:solidFill>
                  <a:srgbClr val="000000"/>
                </a:solidFill>
                <a:effectLst/>
                <a:latin typeface="Segoe UI"/>
                <a:ea typeface="Times New Roman"/>
                <a:cs typeface="Times New Roman"/>
              </a:rPr>
              <a:t>Video Styles</a:t>
            </a:r>
            <a:r>
              <a:rPr lang="en-US" sz="1200" kern="1200" dirty="0">
                <a:solidFill>
                  <a:srgbClr val="000000"/>
                </a:solidFill>
                <a:effectLst/>
                <a:latin typeface="Segoe UI"/>
                <a:ea typeface="Times New Roman"/>
                <a:cs typeface="Times New Roman"/>
              </a:rPr>
              <a:t> group, click the arrow opening the </a:t>
            </a:r>
            <a:r>
              <a:rPr lang="en-US" sz="1200" b="1" kern="1200" dirty="0">
                <a:solidFill>
                  <a:srgbClr val="000000"/>
                </a:solidFill>
                <a:effectLst/>
                <a:latin typeface="Segoe UI"/>
                <a:ea typeface="Times New Roman"/>
                <a:cs typeface="Times New Roman"/>
              </a:rPr>
              <a:t>Format Video </a:t>
            </a:r>
            <a:r>
              <a:rPr lang="en-US" sz="1200" kern="1200" dirty="0">
                <a:solidFill>
                  <a:srgbClr val="000000"/>
                </a:solidFill>
                <a:effectLst/>
                <a:latin typeface="Segoe UI"/>
                <a:ea typeface="Times New Roman"/>
                <a:cs typeface="Times New Roman"/>
              </a:rPr>
              <a:t>dialog box.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 click </a:t>
            </a:r>
            <a:r>
              <a:rPr lang="en-US" sz="1200" b="1" dirty="0">
                <a:effectLst/>
                <a:latin typeface="Segoe UI"/>
                <a:ea typeface="Calibri"/>
                <a:cs typeface="Times New Roman"/>
              </a:rPr>
              <a:t>Size</a:t>
            </a:r>
            <a:r>
              <a:rPr lang="en-US" sz="1200" dirty="0">
                <a:effectLst/>
                <a:latin typeface="Segoe UI"/>
                <a:ea typeface="Calibri"/>
                <a:cs typeface="Times New Roman"/>
              </a:rPr>
              <a:t> in the left pane, under </a:t>
            </a:r>
            <a:r>
              <a:rPr lang="en-US" sz="1200" b="1" dirty="0">
                <a:effectLst/>
                <a:latin typeface="Segoe UI"/>
                <a:ea typeface="Calibri"/>
                <a:cs typeface="Times New Roman"/>
              </a:rPr>
              <a:t>Size and Rotate</a:t>
            </a:r>
            <a:r>
              <a:rPr lang="en-US" sz="1200" dirty="0">
                <a:effectLst/>
                <a:latin typeface="Segoe UI"/>
                <a:ea typeface="Calibri"/>
                <a:cs typeface="Times New Roman"/>
              </a:rPr>
              <a:t> in the right pane set the </a:t>
            </a:r>
            <a:r>
              <a:rPr lang="en-US" sz="1200" b="1" dirty="0">
                <a:effectLst/>
                <a:latin typeface="Segoe UI"/>
                <a:ea typeface="Calibri"/>
                <a:cs typeface="Times New Roman"/>
              </a:rPr>
              <a:t>height</a:t>
            </a:r>
            <a:r>
              <a:rPr lang="en-US" sz="1200" dirty="0">
                <a:effectLst/>
                <a:latin typeface="Segoe UI"/>
                <a:ea typeface="Calibri"/>
                <a:cs typeface="Times New Roman"/>
              </a:rPr>
              <a:t> to </a:t>
            </a:r>
            <a:r>
              <a:rPr lang="en-US" sz="1200" b="1" dirty="0">
                <a:effectLst/>
                <a:latin typeface="Segoe UI"/>
                <a:ea typeface="Calibri"/>
                <a:cs typeface="Times New Roman"/>
              </a:rPr>
              <a:t>4.45”</a:t>
            </a:r>
            <a:r>
              <a:rPr lang="en-US" sz="1200" dirty="0">
                <a:effectLst/>
                <a:latin typeface="Segoe UI"/>
                <a:ea typeface="Calibri"/>
                <a:cs typeface="Times New Roman"/>
              </a:rPr>
              <a:t> and the </a:t>
            </a:r>
            <a:r>
              <a:rPr lang="en-US" sz="1200" b="1" dirty="0">
                <a:effectLst/>
                <a:latin typeface="Segoe UI"/>
                <a:ea typeface="Calibri"/>
                <a:cs typeface="Times New Roman"/>
              </a:rPr>
              <a:t>Width</a:t>
            </a:r>
            <a:r>
              <a:rPr lang="en-US" sz="1200" dirty="0">
                <a:effectLst/>
                <a:latin typeface="Segoe UI"/>
                <a:ea typeface="Calibri"/>
                <a:cs typeface="Times New Roman"/>
              </a:rPr>
              <a:t> to </a:t>
            </a:r>
            <a:r>
              <a:rPr lang="en-US" sz="1200" b="1" dirty="0">
                <a:effectLst/>
                <a:latin typeface="Segoe UI"/>
                <a:ea typeface="Calibri"/>
                <a:cs typeface="Times New Roman"/>
              </a:rPr>
              <a:t>7.91”</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 click </a:t>
            </a:r>
            <a:r>
              <a:rPr lang="en-US" sz="1200" b="1" dirty="0">
                <a:effectLst/>
                <a:latin typeface="Segoe UI"/>
                <a:ea typeface="Calibri"/>
                <a:cs typeface="Times New Roman"/>
              </a:rPr>
              <a:t>Position </a:t>
            </a:r>
            <a:r>
              <a:rPr lang="en-US" sz="1200" dirty="0">
                <a:effectLst/>
                <a:latin typeface="Segoe UI"/>
                <a:ea typeface="Calibri"/>
                <a:cs typeface="Times New Roman"/>
              </a:rPr>
              <a:t>in the left pane, under </a:t>
            </a:r>
            <a:r>
              <a:rPr lang="en-US" sz="1200" b="1" dirty="0">
                <a:effectLst/>
                <a:latin typeface="Segoe UI"/>
                <a:ea typeface="Calibri"/>
                <a:cs typeface="Times New Roman"/>
              </a:rPr>
              <a:t>Position on Slide</a:t>
            </a:r>
            <a:r>
              <a:rPr lang="en-US" sz="1200" dirty="0">
                <a:effectLst/>
                <a:latin typeface="Segoe UI"/>
                <a:ea typeface="Calibri"/>
                <a:cs typeface="Times New Roman"/>
              </a:rPr>
              <a:t> in the right pane set </a:t>
            </a:r>
            <a:r>
              <a:rPr lang="en-US" sz="1200" b="1" dirty="0">
                <a:effectLst/>
                <a:latin typeface="Segoe UI"/>
                <a:ea typeface="Calibri"/>
                <a:cs typeface="Times New Roman"/>
              </a:rPr>
              <a:t>Horizontal</a:t>
            </a:r>
            <a:r>
              <a:rPr lang="en-US" sz="1200" dirty="0">
                <a:effectLst/>
                <a:latin typeface="Segoe UI"/>
                <a:ea typeface="Calibri"/>
                <a:cs typeface="Times New Roman"/>
              </a:rPr>
              <a:t> to </a:t>
            </a:r>
            <a:r>
              <a:rPr lang="en-US" sz="1200" b="1" dirty="0">
                <a:effectLst/>
                <a:latin typeface="Segoe UI"/>
                <a:ea typeface="Calibri"/>
                <a:cs typeface="Times New Roman"/>
              </a:rPr>
              <a:t>1.04”</a:t>
            </a:r>
            <a:r>
              <a:rPr lang="en-US" sz="1200" dirty="0">
                <a:effectLst/>
                <a:latin typeface="Segoe UI"/>
                <a:ea typeface="Calibri"/>
                <a:cs typeface="Times New Roman"/>
              </a:rPr>
              <a:t> and the </a:t>
            </a:r>
            <a:r>
              <a:rPr lang="en-US" sz="1200" b="1" dirty="0">
                <a:effectLst/>
                <a:latin typeface="Segoe UI"/>
                <a:ea typeface="Calibri"/>
                <a:cs typeface="Times New Roman"/>
              </a:rPr>
              <a:t>Vertical</a:t>
            </a:r>
            <a:r>
              <a:rPr lang="en-US" sz="1200" dirty="0">
                <a:effectLst/>
                <a:latin typeface="Segoe UI"/>
                <a:ea typeface="Calibri"/>
                <a:cs typeface="Times New Roman"/>
              </a:rPr>
              <a:t> to </a:t>
            </a:r>
            <a:r>
              <a:rPr lang="en-US" sz="1200" b="1" dirty="0">
                <a:effectLst/>
                <a:latin typeface="Segoe UI"/>
                <a:ea typeface="Calibri"/>
                <a:cs typeface="Times New Roman"/>
              </a:rPr>
              <a:t>1.27”</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Close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solidFill>
                  <a:srgbClr val="000000"/>
                </a:solidFill>
                <a:effectLst/>
                <a:latin typeface="Segoe UI"/>
                <a:ea typeface="Calibri"/>
                <a:cs typeface="Times New Roman"/>
              </a:rPr>
              <a:t>Select the video and under </a:t>
            </a:r>
            <a:r>
              <a:rPr lang="en-US" sz="1200" b="1" dirty="0">
                <a:solidFill>
                  <a:srgbClr val="000000"/>
                </a:solidFill>
                <a:effectLst/>
                <a:latin typeface="Segoe UI"/>
                <a:ea typeface="Calibri"/>
                <a:cs typeface="Times New Roman"/>
              </a:rPr>
              <a:t>Video Tools</a:t>
            </a:r>
            <a:r>
              <a:rPr lang="en-US" sz="1200" dirty="0">
                <a:solidFill>
                  <a:srgbClr val="000000"/>
                </a:solidFill>
                <a:effectLst/>
                <a:latin typeface="Segoe UI"/>
                <a:ea typeface="Calibri"/>
                <a:cs typeface="Times New Roman"/>
              </a:rPr>
              <a:t>, on the </a:t>
            </a:r>
            <a:r>
              <a:rPr lang="en-US" sz="1200" b="1" dirty="0">
                <a:solidFill>
                  <a:srgbClr val="000000"/>
                </a:solidFill>
                <a:effectLst/>
                <a:latin typeface="Segoe UI"/>
                <a:ea typeface="Calibri"/>
                <a:cs typeface="Times New Roman"/>
              </a:rPr>
              <a:t>Format</a:t>
            </a:r>
            <a:r>
              <a:rPr lang="en-US" sz="1200" dirty="0">
                <a:solidFill>
                  <a:srgbClr val="000000"/>
                </a:solidFill>
                <a:effectLst/>
                <a:latin typeface="Segoe UI"/>
                <a:ea typeface="Calibri"/>
                <a:cs typeface="Times New Roman"/>
              </a:rPr>
              <a:t> tab, in the </a:t>
            </a:r>
            <a:r>
              <a:rPr lang="en-US" sz="1200" b="1" dirty="0">
                <a:solidFill>
                  <a:srgbClr val="000000"/>
                </a:solidFill>
                <a:effectLst/>
                <a:latin typeface="Segoe UI"/>
                <a:ea typeface="Calibri"/>
                <a:cs typeface="Times New Roman"/>
              </a:rPr>
              <a:t>Arrange</a:t>
            </a:r>
            <a:r>
              <a:rPr lang="en-US" sz="1200" dirty="0">
                <a:solidFill>
                  <a:srgbClr val="000000"/>
                </a:solidFill>
                <a:effectLst/>
                <a:latin typeface="Segoe UI"/>
                <a:ea typeface="Calibri"/>
                <a:cs typeface="Times New Roman"/>
              </a:rPr>
              <a:t> group, click </a:t>
            </a:r>
            <a:r>
              <a:rPr lang="en-US" sz="1200" b="1" dirty="0">
                <a:solidFill>
                  <a:srgbClr val="000000"/>
                </a:solidFill>
                <a:effectLst/>
                <a:latin typeface="Segoe UI"/>
                <a:ea typeface="Calibri"/>
                <a:cs typeface="Times New Roman"/>
              </a:rPr>
              <a:t>Send Backward</a:t>
            </a:r>
            <a:r>
              <a:rPr lang="en-US" sz="1200" dirty="0">
                <a:solidFill>
                  <a:srgbClr val="000000"/>
                </a:solidFill>
                <a:effectLst/>
                <a:latin typeface="Segoe UI"/>
                <a:ea typeface="Calibri"/>
                <a:cs typeface="Times New Roman"/>
              </a:rPr>
              <a:t>, and then select </a:t>
            </a:r>
            <a:r>
              <a:rPr lang="en-US" sz="1200" b="1" dirty="0">
                <a:solidFill>
                  <a:srgbClr val="000000"/>
                </a:solidFill>
                <a:effectLst/>
                <a:latin typeface="Segoe UI"/>
                <a:ea typeface="Calibri"/>
                <a:cs typeface="Times New Roman"/>
              </a:rPr>
              <a:t>Send to Back</a:t>
            </a:r>
            <a:r>
              <a:rPr lang="en-US" sz="1200" dirty="0">
                <a:solidFill>
                  <a:srgbClr val="000000"/>
                </a:solidFill>
                <a:effectLst/>
                <a:latin typeface="Segoe UI"/>
                <a:ea typeface="Calibri"/>
                <a:cs typeface="Times New Roman"/>
              </a:rPr>
              <a:t>.</a:t>
            </a:r>
            <a:endParaRPr lang="en-US" sz="1200" dirty="0">
              <a:effectLst/>
              <a:latin typeface="+mn-lt"/>
              <a:ea typeface="Calibri"/>
              <a:cs typeface="Times New Roman"/>
            </a:endParaRPr>
          </a:p>
          <a:p>
            <a:pPr marL="514350" marR="0">
              <a:spcBef>
                <a:spcPts val="600"/>
              </a:spcBef>
              <a:spcAft>
                <a:spcPts val="0"/>
              </a:spcAft>
            </a:pPr>
            <a:r>
              <a:rPr lang="en-US" sz="1200" dirty="0">
                <a:effectLst/>
                <a:latin typeface="Segoe UI"/>
                <a:ea typeface="Calibri"/>
                <a:cs typeface="Times New Roman"/>
              </a:rPr>
              <a:t> </a:t>
            </a:r>
            <a:endParaRPr lang="en-US" sz="120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To reproduce the background effects on this slide, do the following:</a:t>
            </a:r>
          </a:p>
          <a:p>
            <a:pPr marL="0" marR="0">
              <a:spcBef>
                <a:spcPts val="600"/>
              </a:spcBef>
              <a:spcAft>
                <a:spcPts val="0"/>
              </a:spcAft>
            </a:pP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kern="1200" dirty="0">
                <a:solidFill>
                  <a:srgbClr val="000000"/>
                </a:solidFill>
                <a:effectLst/>
                <a:latin typeface="Segoe UI"/>
                <a:ea typeface="Times New Roman"/>
                <a:cs typeface="Times New Roman"/>
              </a:rPr>
              <a:t>On the </a:t>
            </a:r>
            <a:r>
              <a:rPr lang="en-US" sz="1200" b="1" kern="1200" dirty="0">
                <a:solidFill>
                  <a:srgbClr val="000000"/>
                </a:solidFill>
                <a:effectLst/>
                <a:latin typeface="Segoe UI"/>
                <a:ea typeface="Times New Roman"/>
                <a:cs typeface="Times New Roman"/>
              </a:rPr>
              <a:t>Design</a:t>
            </a:r>
            <a:r>
              <a:rPr lang="en-US" sz="1200" kern="1200" dirty="0">
                <a:solidFill>
                  <a:srgbClr val="000000"/>
                </a:solidFill>
                <a:effectLst/>
                <a:latin typeface="Segoe UI"/>
                <a:ea typeface="Times New Roman"/>
                <a:cs typeface="Times New Roman"/>
              </a:rPr>
              <a:t> tab, in the bottom right corner of the </a:t>
            </a:r>
            <a:r>
              <a:rPr lang="en-US" sz="1200" b="1" kern="1200" dirty="0">
                <a:solidFill>
                  <a:srgbClr val="000000"/>
                </a:solidFill>
                <a:effectLst/>
                <a:latin typeface="Segoe UI"/>
                <a:ea typeface="Times New Roman"/>
                <a:cs typeface="Times New Roman"/>
              </a:rPr>
              <a:t>Background</a:t>
            </a:r>
            <a:r>
              <a:rPr lang="en-US" sz="1200" kern="1200" dirty="0">
                <a:solidFill>
                  <a:srgbClr val="000000"/>
                </a:solidFill>
                <a:effectLst/>
                <a:latin typeface="Segoe UI"/>
                <a:ea typeface="Times New Roman"/>
                <a:cs typeface="Times New Roman"/>
              </a:rPr>
              <a:t> group, click the arrow at the bottom right launching the </a:t>
            </a:r>
            <a:r>
              <a:rPr lang="en-US" sz="1200" b="1" kern="1200" dirty="0">
                <a:solidFill>
                  <a:srgbClr val="000000"/>
                </a:solidFill>
                <a:effectLst/>
                <a:latin typeface="Segoe UI"/>
                <a:ea typeface="Times New Roman"/>
                <a:cs typeface="Times New Roman"/>
              </a:rPr>
              <a:t>Format Background </a:t>
            </a:r>
            <a:r>
              <a:rPr lang="en-US" sz="1200" kern="1200" dirty="0">
                <a:solidFill>
                  <a:srgbClr val="000000"/>
                </a:solidFill>
                <a:effectLst/>
                <a:latin typeface="Segoe UI"/>
                <a:ea typeface="Times New Roman"/>
                <a:cs typeface="Times New Roman"/>
              </a:rPr>
              <a:t>dialog box. </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dirty="0">
                <a:effectLst/>
                <a:latin typeface="Segoe UI"/>
                <a:ea typeface="Times New Roman"/>
                <a:cs typeface="Times New Roman"/>
              </a:rPr>
              <a:t>In the </a:t>
            </a:r>
            <a:r>
              <a:rPr lang="en-US" sz="1200" b="1" dirty="0">
                <a:effectLst/>
                <a:latin typeface="Segoe UI"/>
                <a:ea typeface="Times New Roman"/>
                <a:cs typeface="Times New Roman"/>
              </a:rPr>
              <a:t>Format Background</a:t>
            </a:r>
            <a:r>
              <a:rPr lang="en-US" sz="1200" dirty="0">
                <a:effectLst/>
                <a:latin typeface="Segoe UI"/>
                <a:ea typeface="Times New Roman"/>
                <a:cs typeface="Times New Roman"/>
              </a:rPr>
              <a:t> dialog box, select </a:t>
            </a:r>
            <a:r>
              <a:rPr lang="en-US" sz="1200" b="1" dirty="0">
                <a:effectLst/>
                <a:latin typeface="Segoe UI"/>
                <a:ea typeface="Times New Roman"/>
                <a:cs typeface="Times New Roman"/>
              </a:rPr>
              <a:t>Fill </a:t>
            </a:r>
            <a:r>
              <a:rPr lang="en-US" sz="1200" dirty="0">
                <a:effectLst/>
                <a:latin typeface="Segoe UI"/>
                <a:ea typeface="Times New Roman"/>
                <a:cs typeface="Times New Roman"/>
              </a:rPr>
              <a:t>in the left pane, under </a:t>
            </a:r>
            <a:r>
              <a:rPr lang="en-US" sz="1200" b="1" dirty="0">
                <a:effectLst/>
                <a:latin typeface="Segoe UI"/>
                <a:ea typeface="Times New Roman"/>
                <a:cs typeface="Times New Roman"/>
              </a:rPr>
              <a:t>Fill</a:t>
            </a:r>
            <a:r>
              <a:rPr lang="en-US" sz="1200" dirty="0">
                <a:effectLst/>
                <a:latin typeface="Segoe UI"/>
                <a:ea typeface="Times New Roman"/>
                <a:cs typeface="Times New Roman"/>
              </a:rPr>
              <a:t> on the right pane select </a:t>
            </a:r>
            <a:r>
              <a:rPr lang="en-US" sz="1200" b="1" dirty="0">
                <a:effectLst/>
                <a:latin typeface="Segoe UI"/>
                <a:ea typeface="Times New Roman"/>
                <a:cs typeface="Times New Roman"/>
              </a:rPr>
              <a:t>Gradient Fill</a:t>
            </a:r>
            <a:r>
              <a:rPr lang="en-US" sz="1200" dirty="0">
                <a:effectLst/>
                <a:latin typeface="Segoe UI"/>
                <a:ea typeface="Times New Roman"/>
                <a:cs typeface="Times New Roman"/>
              </a:rPr>
              <a:t>. </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kern="1200" dirty="0">
                <a:solidFill>
                  <a:srgbClr val="000000"/>
                </a:solidFill>
                <a:effectLst/>
                <a:latin typeface="Segoe UI"/>
                <a:ea typeface="Times New Roman"/>
                <a:cs typeface="Times New Roman"/>
              </a:rPr>
              <a:t>Under </a:t>
            </a:r>
            <a:r>
              <a:rPr lang="en-US" sz="1200" b="1" kern="1200" dirty="0">
                <a:solidFill>
                  <a:srgbClr val="000000"/>
                </a:solidFill>
                <a:effectLst/>
                <a:latin typeface="Segoe UI"/>
                <a:ea typeface="Times New Roman"/>
                <a:cs typeface="Times New Roman"/>
              </a:rPr>
              <a:t>Gradient stops</a:t>
            </a:r>
            <a:r>
              <a:rPr lang="en-US" sz="1200" kern="1200" dirty="0">
                <a:solidFill>
                  <a:srgbClr val="000000"/>
                </a:solidFill>
                <a:effectLst/>
                <a:latin typeface="Segoe UI"/>
                <a:ea typeface="Times New Roman"/>
                <a:cs typeface="Times New Roman"/>
              </a:rPr>
              <a:t>, click </a:t>
            </a:r>
            <a:r>
              <a:rPr lang="en-US" sz="1200" b="1" kern="1200" dirty="0">
                <a:solidFill>
                  <a:srgbClr val="000000"/>
                </a:solidFill>
                <a:effectLst/>
                <a:latin typeface="Segoe UI"/>
                <a:ea typeface="Times New Roman"/>
                <a:cs typeface="Times New Roman"/>
              </a:rPr>
              <a:t>Add gradient stop</a:t>
            </a:r>
            <a:r>
              <a:rPr lang="en-US" sz="1200" kern="1200" dirty="0">
                <a:solidFill>
                  <a:srgbClr val="000000"/>
                </a:solidFill>
                <a:effectLst/>
                <a:latin typeface="Segoe UI"/>
                <a:ea typeface="Times New Roman"/>
                <a:cs typeface="Times New Roman"/>
              </a:rPr>
              <a:t> or </a:t>
            </a:r>
            <a:r>
              <a:rPr lang="en-US" sz="1200" b="1" kern="1200" dirty="0">
                <a:solidFill>
                  <a:srgbClr val="000000"/>
                </a:solidFill>
                <a:effectLst/>
                <a:latin typeface="Segoe UI"/>
                <a:ea typeface="Times New Roman"/>
                <a:cs typeface="Times New Roman"/>
              </a:rPr>
              <a:t>Remove gradient stop</a:t>
            </a:r>
            <a:r>
              <a:rPr lang="en-US" sz="1200" kern="1200" dirty="0">
                <a:solidFill>
                  <a:srgbClr val="000000"/>
                </a:solidFill>
                <a:effectLst/>
                <a:latin typeface="Segoe UI"/>
                <a:ea typeface="Times New Roman"/>
                <a:cs typeface="Times New Roman"/>
              </a:rPr>
              <a:t> until four stops appear on the slider. Customize the gradient stops as follows:</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first stop on the slider, and then do the following:</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35%</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a:t>
            </a:r>
            <a:r>
              <a:rPr lang="en-US" sz="1200" b="1" kern="1200" dirty="0">
                <a:solidFill>
                  <a:srgbClr val="000000"/>
                </a:solidFill>
                <a:effectLst/>
                <a:latin typeface="Segoe UI"/>
                <a:ea typeface="Times New Roman"/>
                <a:cs typeface="Times New Roman"/>
              </a:rPr>
              <a:t> Blue, Accent 1, Lighter 80% </a:t>
            </a:r>
            <a:r>
              <a:rPr lang="en-US" sz="1200" kern="1200" dirty="0">
                <a:solidFill>
                  <a:srgbClr val="000000"/>
                </a:solidFill>
                <a:effectLst/>
                <a:latin typeface="Segoe UI"/>
                <a:ea typeface="Times New Roman"/>
                <a:cs typeface="Times New Roman"/>
              </a:rPr>
              <a:t>(second row, fifth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second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91%</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Blue, Text 2, Lighter 60% </a:t>
            </a:r>
            <a:r>
              <a:rPr lang="en-US" sz="1200" kern="1200" dirty="0">
                <a:solidFill>
                  <a:srgbClr val="000000"/>
                </a:solidFill>
                <a:effectLst/>
                <a:latin typeface="Segoe UI"/>
                <a:ea typeface="Times New Roman"/>
                <a:cs typeface="Times New Roman"/>
              </a:rPr>
              <a:t>(third row, fourth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third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94%</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Dark</a:t>
            </a:r>
            <a:r>
              <a:rPr lang="en-US" sz="1200" kern="1200" dirty="0">
                <a:solidFill>
                  <a:srgbClr val="000000"/>
                </a:solidFill>
                <a:effectLst/>
                <a:latin typeface="Segoe UI"/>
                <a:ea typeface="Times New Roman"/>
                <a:cs typeface="Times New Roman"/>
              </a:rPr>
              <a:t> </a:t>
            </a:r>
            <a:r>
              <a:rPr lang="en-US" sz="1200" b="1" kern="1200" dirty="0">
                <a:solidFill>
                  <a:srgbClr val="000000"/>
                </a:solidFill>
                <a:effectLst/>
                <a:latin typeface="Segoe UI"/>
                <a:ea typeface="Times New Roman"/>
                <a:cs typeface="Times New Roman"/>
              </a:rPr>
              <a:t>Blue, Text 2, Darker 25% </a:t>
            </a:r>
            <a:r>
              <a:rPr lang="en-US" sz="1200" kern="1200" dirty="0">
                <a:solidFill>
                  <a:srgbClr val="000000"/>
                </a:solidFill>
                <a:effectLst/>
                <a:latin typeface="Segoe UI"/>
                <a:ea typeface="Times New Roman"/>
                <a:cs typeface="Times New Roman"/>
              </a:rPr>
              <a:t>(fifth row, fourth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last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97%</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Dark Blue, Text 2, Lighter 40% </a:t>
            </a:r>
            <a:r>
              <a:rPr lang="en-US" sz="1200" kern="1200" dirty="0">
                <a:solidFill>
                  <a:srgbClr val="000000"/>
                </a:solidFill>
                <a:effectLst/>
                <a:latin typeface="Segoe UI"/>
                <a:ea typeface="Times New Roman"/>
                <a:cs typeface="Times New Roman"/>
              </a:rPr>
              <a:t>(fourth row, fourth option from the left).</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dirty="0">
                <a:effectLst/>
                <a:latin typeface="Segoe UI"/>
                <a:ea typeface="Times New Roman"/>
                <a:cs typeface="Times New Roman"/>
              </a:rPr>
              <a:t>Close the </a:t>
            </a:r>
            <a:r>
              <a:rPr lang="en-US" sz="1200" b="1" dirty="0">
                <a:effectLst/>
                <a:latin typeface="Segoe UI"/>
                <a:ea typeface="Times New Roman"/>
                <a:cs typeface="Times New Roman"/>
              </a:rPr>
              <a:t>Format Background</a:t>
            </a:r>
            <a:r>
              <a:rPr lang="en-US" sz="1200" dirty="0">
                <a:effectLst/>
                <a:latin typeface="Segoe UI"/>
                <a:ea typeface="Times New Roman"/>
                <a:cs typeface="Times New Roman"/>
              </a:rPr>
              <a:t> dialog box.</a:t>
            </a:r>
            <a:endParaRPr lang="en-US" sz="1200" dirty="0">
              <a:effectLst/>
              <a:latin typeface="+mn-lt"/>
              <a:ea typeface="Calibri"/>
              <a:cs typeface="Times New Roman"/>
            </a:endParaRPr>
          </a:p>
        </p:txBody>
      </p:sp>
      <p:sp>
        <p:nvSpPr>
          <p:cNvPr id="4" name="Slide Number Placeholder 3"/>
          <p:cNvSpPr>
            <a:spLocks noGrp="1"/>
          </p:cNvSpPr>
          <p:nvPr>
            <p:ph type="sldNum" sz="quarter" idx="10"/>
          </p:nvPr>
        </p:nvSpPr>
        <p:spPr/>
        <p:txBody>
          <a:bodyPr/>
          <a:lstStyle/>
          <a:p>
            <a:fld id="{DEE3E46C-0C00-4EF2-A8A1-A6C2D282E9FF}" type="slidenum">
              <a:rPr lang="en-US" smtClean="0"/>
              <a:pPr/>
              <a:t>6</a:t>
            </a:fld>
            <a:endParaRPr lang="en-US"/>
          </a:p>
        </p:txBody>
      </p:sp>
    </p:spTree>
    <p:extLst>
      <p:ext uri="{BB962C8B-B14F-4D97-AF65-F5344CB8AC3E}">
        <p14:creationId xmlns="" xmlns:p14="http://schemas.microsoft.com/office/powerpoint/2010/main" val="25590599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600"/>
              </a:spcBef>
              <a:spcAft>
                <a:spcPts val="0"/>
              </a:spcAft>
            </a:pPr>
            <a:r>
              <a:rPr lang="en-US" sz="1200" b="1" dirty="0">
                <a:effectLst/>
                <a:latin typeface="Segoe UI"/>
                <a:ea typeface="Calibri"/>
                <a:cs typeface="Times New Roman"/>
              </a:rPr>
              <a:t>Television (High Tech)</a:t>
            </a:r>
            <a:endParaRPr lang="en-US" sz="105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(Intermediate)</a:t>
            </a:r>
            <a:endParaRPr lang="en-US" sz="105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 </a:t>
            </a:r>
            <a:endParaRPr lang="en-US" sz="120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To reproduce the video effects on this slide, do the following:</a:t>
            </a:r>
          </a:p>
          <a:p>
            <a:pPr marL="0" marR="0">
              <a:spcBef>
                <a:spcPts val="600"/>
              </a:spcBef>
              <a:spcAft>
                <a:spcPts val="0"/>
              </a:spcAft>
            </a:pP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Home</a:t>
            </a:r>
            <a:r>
              <a:rPr lang="en-US" sz="1200" dirty="0">
                <a:effectLst/>
                <a:latin typeface="Segoe UI"/>
                <a:ea typeface="Calibri"/>
                <a:cs typeface="Times New Roman"/>
              </a:rPr>
              <a:t> tab, in the </a:t>
            </a:r>
            <a:r>
              <a:rPr lang="en-US" sz="1200" b="1" dirty="0">
                <a:effectLst/>
                <a:latin typeface="Segoe UI"/>
                <a:ea typeface="Calibri"/>
                <a:cs typeface="Times New Roman"/>
              </a:rPr>
              <a:t>Slides</a:t>
            </a:r>
            <a:r>
              <a:rPr lang="en-US" sz="1200" dirty="0">
                <a:effectLst/>
                <a:latin typeface="Segoe UI"/>
                <a:ea typeface="Calibri"/>
                <a:cs typeface="Times New Roman"/>
              </a:rPr>
              <a:t> group, click </a:t>
            </a:r>
            <a:r>
              <a:rPr lang="en-US" sz="1200" b="1" dirty="0">
                <a:effectLst/>
                <a:latin typeface="Segoe UI"/>
                <a:ea typeface="Calibri"/>
                <a:cs typeface="Times New Roman"/>
              </a:rPr>
              <a:t>Layout</a:t>
            </a:r>
            <a:r>
              <a:rPr lang="en-US" sz="1200" dirty="0">
                <a:effectLst/>
                <a:latin typeface="Segoe UI"/>
                <a:ea typeface="Calibri"/>
                <a:cs typeface="Times New Roman"/>
              </a:rPr>
              <a:t>, and then click </a:t>
            </a:r>
            <a:r>
              <a:rPr lang="en-US" sz="1200" b="1" dirty="0">
                <a:effectLst/>
                <a:latin typeface="Segoe UI"/>
                <a:ea typeface="Calibri"/>
                <a:cs typeface="Times New Roman"/>
              </a:rPr>
              <a:t>Blank</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Insert</a:t>
            </a:r>
            <a:r>
              <a:rPr lang="en-US" sz="1200" dirty="0">
                <a:effectLst/>
                <a:latin typeface="Segoe UI"/>
                <a:ea typeface="Calibri"/>
                <a:cs typeface="Times New Roman"/>
              </a:rPr>
              <a:t> tab, in the </a:t>
            </a:r>
            <a:r>
              <a:rPr lang="en-US" sz="1200" b="1" dirty="0">
                <a:effectLst/>
                <a:latin typeface="Segoe UI"/>
                <a:ea typeface="Calibri"/>
                <a:cs typeface="Times New Roman"/>
              </a:rPr>
              <a:t>Images</a:t>
            </a:r>
            <a:r>
              <a:rPr lang="en-US" sz="1200" dirty="0">
                <a:effectLst/>
                <a:latin typeface="Segoe UI"/>
                <a:ea typeface="Calibri"/>
                <a:cs typeface="Times New Roman"/>
              </a:rPr>
              <a:t> group, click </a:t>
            </a:r>
            <a:r>
              <a:rPr lang="en-US" sz="1200" b="1" dirty="0">
                <a:effectLst/>
                <a:latin typeface="Segoe UI"/>
                <a:ea typeface="Calibri"/>
                <a:cs typeface="Times New Roman"/>
              </a:rPr>
              <a:t>Picture</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left pane of the </a:t>
            </a:r>
            <a:r>
              <a:rPr lang="en-US" sz="1200" b="1" dirty="0">
                <a:effectLst/>
                <a:latin typeface="Segoe UI"/>
                <a:ea typeface="Calibri"/>
                <a:cs typeface="Times New Roman"/>
              </a:rPr>
              <a:t>Insert Picture</a:t>
            </a:r>
            <a:r>
              <a:rPr lang="en-US" sz="1200" dirty="0">
                <a:effectLst/>
                <a:latin typeface="Segoe UI"/>
                <a:ea typeface="Calibri"/>
                <a:cs typeface="Times New Roman"/>
              </a:rPr>
              <a:t> dialog box, click the drive or library that contains the picture of the TV. In the right pane of the dialog box, click the picture that you want and then click </a:t>
            </a:r>
            <a:r>
              <a:rPr lang="en-US" sz="1200" b="1" dirty="0">
                <a:effectLst/>
                <a:latin typeface="Segoe UI"/>
                <a:ea typeface="Calibri"/>
                <a:cs typeface="Times New Roman"/>
              </a:rPr>
              <a:t>Insert</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Under </a:t>
            </a:r>
            <a:r>
              <a:rPr lang="en-US" sz="1200" b="1" dirty="0">
                <a:effectLst/>
                <a:latin typeface="Segoe UI"/>
                <a:ea typeface="Calibri"/>
                <a:cs typeface="Times New Roman"/>
              </a:rPr>
              <a:t>Picture Tools</a:t>
            </a:r>
            <a:r>
              <a:rPr lang="en-US" sz="1200" dirty="0">
                <a:effectLst/>
                <a:latin typeface="Segoe UI"/>
                <a:ea typeface="Calibri"/>
                <a:cs typeface="Times New Roman"/>
              </a:rPr>
              <a:t>, on the </a:t>
            </a:r>
            <a:r>
              <a:rPr lang="en-US" sz="1200" b="1" dirty="0">
                <a:effectLst/>
                <a:latin typeface="Segoe UI"/>
                <a:ea typeface="Calibri"/>
                <a:cs typeface="Times New Roman"/>
              </a:rPr>
              <a:t>Format</a:t>
            </a:r>
            <a:r>
              <a:rPr lang="en-US" sz="1200" dirty="0">
                <a:effectLst/>
                <a:latin typeface="Segoe UI"/>
                <a:ea typeface="Calibri"/>
                <a:cs typeface="Times New Roman"/>
              </a:rPr>
              <a:t> tab, in the </a:t>
            </a:r>
            <a:r>
              <a:rPr lang="en-US" sz="1200" b="1" dirty="0">
                <a:effectLst/>
                <a:latin typeface="Segoe UI"/>
                <a:ea typeface="Calibri"/>
                <a:cs typeface="Times New Roman"/>
              </a:rPr>
              <a:t>Adjust</a:t>
            </a:r>
            <a:r>
              <a:rPr lang="en-US" sz="1200" dirty="0">
                <a:effectLst/>
                <a:latin typeface="Segoe UI"/>
                <a:ea typeface="Calibri"/>
                <a:cs typeface="Times New Roman"/>
              </a:rPr>
              <a:t> group, click </a:t>
            </a:r>
            <a:r>
              <a:rPr lang="en-US" sz="1200" b="1" dirty="0">
                <a:effectLst/>
                <a:latin typeface="Segoe UI"/>
                <a:ea typeface="Calibri"/>
                <a:cs typeface="Times New Roman"/>
              </a:rPr>
              <a:t>Remove Background</a:t>
            </a:r>
            <a:r>
              <a:rPr lang="en-US" sz="1200" dirty="0">
                <a:effectLst/>
                <a:latin typeface="Segoe UI"/>
                <a:ea typeface="Calibri"/>
                <a:cs typeface="Times New Roman"/>
              </a:rPr>
              <a:t>, to remove background and television screen from image, do the following:</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Click one of the handles on the marquee lines, drag the line so that it contains the portion of the picture that you wish to keep, and excludes most of the areas you wish to remove (highlighted area will be removed).</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On the</a:t>
            </a:r>
            <a:r>
              <a:rPr lang="en-US" sz="1200" b="1" dirty="0">
                <a:solidFill>
                  <a:srgbClr val="000000"/>
                </a:solidFill>
                <a:effectLst/>
                <a:latin typeface="Segoe UI"/>
                <a:ea typeface="Calibri"/>
                <a:cs typeface="Times New Roman"/>
              </a:rPr>
              <a:t> Background Removal</a:t>
            </a:r>
            <a:r>
              <a:rPr lang="en-US" sz="1200" dirty="0">
                <a:solidFill>
                  <a:srgbClr val="000000"/>
                </a:solidFill>
                <a:effectLst/>
                <a:latin typeface="Segoe UI"/>
                <a:ea typeface="Calibri"/>
                <a:cs typeface="Times New Roman"/>
              </a:rPr>
              <a:t> tab, in the </a:t>
            </a:r>
            <a:r>
              <a:rPr lang="en-US" sz="1200" b="1" dirty="0">
                <a:solidFill>
                  <a:srgbClr val="000000"/>
                </a:solidFill>
                <a:effectLst/>
                <a:latin typeface="Segoe UI"/>
                <a:ea typeface="Calibri"/>
                <a:cs typeface="Times New Roman"/>
              </a:rPr>
              <a:t>Refine</a:t>
            </a:r>
            <a:r>
              <a:rPr lang="en-US" sz="1200" dirty="0">
                <a:solidFill>
                  <a:srgbClr val="000000"/>
                </a:solidFill>
                <a:effectLst/>
                <a:latin typeface="Segoe UI"/>
                <a:ea typeface="Calibri"/>
                <a:cs typeface="Times New Roman"/>
              </a:rPr>
              <a:t> group, click </a:t>
            </a:r>
            <a:r>
              <a:rPr lang="en-US" sz="1200" b="1" dirty="0">
                <a:solidFill>
                  <a:srgbClr val="000000"/>
                </a:solidFill>
                <a:effectLst/>
                <a:latin typeface="Segoe UI"/>
                <a:ea typeface="Calibri"/>
                <a:cs typeface="Times New Roman"/>
              </a:rPr>
              <a:t>Mark areas to Remove</a:t>
            </a:r>
            <a:r>
              <a:rPr lang="en-US" sz="1200" dirty="0">
                <a:solidFill>
                  <a:srgbClr val="000000"/>
                </a:solidFill>
                <a:effectLst/>
                <a:latin typeface="Segoe UI"/>
                <a:ea typeface="Calibri"/>
                <a:cs typeface="Times New Roman"/>
              </a:rPr>
              <a:t>, then click in corner of TV monitor and drag selection in a diagonal line to other corner.</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Select </a:t>
            </a:r>
            <a:r>
              <a:rPr lang="en-US" sz="1200" b="1" dirty="0">
                <a:solidFill>
                  <a:srgbClr val="000000"/>
                </a:solidFill>
                <a:effectLst/>
                <a:latin typeface="Segoe UI"/>
                <a:ea typeface="Calibri"/>
                <a:cs typeface="Times New Roman"/>
              </a:rPr>
              <a:t>Mark Areas to Keep</a:t>
            </a:r>
            <a:r>
              <a:rPr lang="en-US" sz="1200" dirty="0">
                <a:solidFill>
                  <a:srgbClr val="000000"/>
                </a:solidFill>
                <a:effectLst/>
                <a:latin typeface="Segoe UI"/>
                <a:ea typeface="Calibri"/>
                <a:cs typeface="Times New Roman"/>
              </a:rPr>
              <a:t> and/or </a:t>
            </a:r>
            <a:r>
              <a:rPr lang="en-US" sz="1200" b="1" dirty="0">
                <a:solidFill>
                  <a:srgbClr val="000000"/>
                </a:solidFill>
                <a:effectLst/>
                <a:latin typeface="Segoe UI"/>
                <a:ea typeface="Calibri"/>
                <a:cs typeface="Times New Roman"/>
              </a:rPr>
              <a:t>Mark Areas to Remove</a:t>
            </a:r>
            <a:r>
              <a:rPr lang="en-US" sz="1200" dirty="0">
                <a:solidFill>
                  <a:srgbClr val="000000"/>
                </a:solidFill>
                <a:effectLst/>
                <a:latin typeface="Segoe UI"/>
                <a:ea typeface="Calibri"/>
                <a:cs typeface="Times New Roman"/>
              </a:rPr>
              <a:t> to refine selection. </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effectLst/>
                <a:latin typeface="Segoe UI"/>
                <a:ea typeface="Calibri"/>
                <a:cs typeface="Times New Roman"/>
              </a:rPr>
              <a:t>On the </a:t>
            </a:r>
            <a:r>
              <a:rPr lang="en-US" sz="1200" b="1" dirty="0">
                <a:effectLst/>
                <a:latin typeface="Segoe UI"/>
                <a:ea typeface="Calibri"/>
                <a:cs typeface="Times New Roman"/>
              </a:rPr>
              <a:t>Background Removal</a:t>
            </a:r>
            <a:r>
              <a:rPr lang="en-US" sz="1200" dirty="0">
                <a:effectLst/>
                <a:latin typeface="Segoe UI"/>
                <a:ea typeface="Calibri"/>
                <a:cs typeface="Times New Roman"/>
              </a:rPr>
              <a:t> tab, in the </a:t>
            </a:r>
            <a:r>
              <a:rPr lang="en-US" sz="1200" b="1" dirty="0">
                <a:effectLst/>
                <a:latin typeface="Segoe UI"/>
                <a:ea typeface="Calibri"/>
                <a:cs typeface="Times New Roman"/>
              </a:rPr>
              <a:t>Close</a:t>
            </a:r>
            <a:r>
              <a:rPr lang="en-US" sz="1200" dirty="0">
                <a:effectLst/>
                <a:latin typeface="Segoe UI"/>
                <a:ea typeface="Calibri"/>
                <a:cs typeface="Times New Roman"/>
              </a:rPr>
              <a:t> group, select </a:t>
            </a:r>
            <a:r>
              <a:rPr lang="en-US" sz="1200" b="1" dirty="0">
                <a:effectLst/>
                <a:latin typeface="Segoe UI"/>
                <a:ea typeface="Calibri"/>
                <a:cs typeface="Times New Roman"/>
              </a:rPr>
              <a:t>Keep Changes</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Home</a:t>
            </a:r>
            <a:r>
              <a:rPr lang="en-US" sz="1200" dirty="0">
                <a:effectLst/>
                <a:latin typeface="Segoe UI"/>
                <a:ea typeface="Calibri"/>
                <a:cs typeface="Times New Roman"/>
              </a:rPr>
              <a:t> tab, in the </a:t>
            </a:r>
            <a:r>
              <a:rPr lang="en-US" sz="1200" b="1" dirty="0">
                <a:effectLst/>
                <a:latin typeface="Segoe UI"/>
                <a:ea typeface="Calibri"/>
                <a:cs typeface="Times New Roman"/>
              </a:rPr>
              <a:t>Drawing</a:t>
            </a:r>
            <a:r>
              <a:rPr lang="en-US" sz="1200" dirty="0">
                <a:effectLst/>
                <a:latin typeface="Segoe UI"/>
                <a:ea typeface="Calibri"/>
                <a:cs typeface="Times New Roman"/>
              </a:rPr>
              <a:t> group, click </a:t>
            </a:r>
            <a:r>
              <a:rPr lang="en-US" sz="1200" b="1" dirty="0">
                <a:effectLst/>
                <a:latin typeface="Segoe UI"/>
                <a:ea typeface="Calibri"/>
                <a:cs typeface="Times New Roman"/>
              </a:rPr>
              <a:t>Arrange</a:t>
            </a:r>
            <a:r>
              <a:rPr lang="en-US" sz="1200" dirty="0">
                <a:effectLst/>
                <a:latin typeface="Segoe UI"/>
                <a:ea typeface="Calibri"/>
                <a:cs typeface="Times New Roman"/>
              </a:rPr>
              <a:t>, point to </a:t>
            </a:r>
            <a:r>
              <a:rPr lang="en-US" sz="1200" b="1" dirty="0">
                <a:effectLst/>
                <a:latin typeface="Segoe UI"/>
                <a:ea typeface="Calibri"/>
                <a:cs typeface="Times New Roman"/>
              </a:rPr>
              <a:t>Align</a:t>
            </a:r>
            <a:r>
              <a:rPr lang="en-US" sz="1200" dirty="0">
                <a:effectLst/>
                <a:latin typeface="Segoe UI"/>
                <a:ea typeface="Calibri"/>
                <a:cs typeface="Times New Roman"/>
              </a:rPr>
              <a:t> then do the following:</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effectLst/>
                <a:latin typeface="Segoe UI"/>
                <a:ea typeface="Calibri"/>
                <a:cs typeface="Times New Roman"/>
              </a:rPr>
              <a:t>Click </a:t>
            </a:r>
            <a:r>
              <a:rPr lang="en-US" sz="1200" b="1" dirty="0">
                <a:effectLst/>
                <a:latin typeface="Segoe UI"/>
                <a:ea typeface="Calibri"/>
                <a:cs typeface="Times New Roman"/>
              </a:rPr>
              <a:t>Align Middle</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Under </a:t>
            </a:r>
            <a:r>
              <a:rPr lang="en-US" sz="1200" b="1" dirty="0">
                <a:effectLst/>
                <a:latin typeface="Segoe UI"/>
                <a:ea typeface="Calibri"/>
                <a:cs typeface="Times New Roman"/>
              </a:rPr>
              <a:t>Picture Tools</a:t>
            </a:r>
            <a:r>
              <a:rPr lang="en-US" sz="1200" dirty="0">
                <a:effectLst/>
                <a:latin typeface="Segoe UI"/>
                <a:ea typeface="Calibri"/>
                <a:cs typeface="Times New Roman"/>
              </a:rPr>
              <a:t>, on the </a:t>
            </a:r>
            <a:r>
              <a:rPr lang="en-US" sz="1200" b="1" dirty="0">
                <a:effectLst/>
                <a:latin typeface="Segoe UI"/>
                <a:ea typeface="Calibri"/>
                <a:cs typeface="Times New Roman"/>
              </a:rPr>
              <a:t>Format</a:t>
            </a:r>
            <a:r>
              <a:rPr lang="en-US" sz="1200" dirty="0">
                <a:effectLst/>
                <a:latin typeface="Segoe UI"/>
                <a:ea typeface="Calibri"/>
                <a:cs typeface="Times New Roman"/>
              </a:rPr>
              <a:t> tab, in the </a:t>
            </a:r>
            <a:r>
              <a:rPr lang="en-US" sz="1200" b="1" dirty="0">
                <a:effectLst/>
                <a:latin typeface="Segoe UI"/>
                <a:ea typeface="Calibri"/>
                <a:cs typeface="Times New Roman"/>
              </a:rPr>
              <a:t>Picture Styles</a:t>
            </a:r>
            <a:r>
              <a:rPr lang="en-US" sz="1200" dirty="0">
                <a:effectLst/>
                <a:latin typeface="Segoe UI"/>
                <a:ea typeface="Calibri"/>
                <a:cs typeface="Times New Roman"/>
              </a:rPr>
              <a:t> group</a:t>
            </a:r>
            <a:r>
              <a:rPr lang="en-US" sz="1200" kern="1200" dirty="0">
                <a:solidFill>
                  <a:srgbClr val="000000"/>
                </a:solidFill>
                <a:effectLst/>
                <a:latin typeface="Segoe UI"/>
                <a:ea typeface="Times New Roman"/>
                <a:cs typeface="Times New Roman"/>
              </a:rPr>
              <a:t>, click the arrow at the bottom right launching the </a:t>
            </a:r>
            <a:r>
              <a:rPr lang="en-US" sz="1200" b="1" kern="1200" dirty="0">
                <a:solidFill>
                  <a:srgbClr val="000000"/>
                </a:solidFill>
                <a:effectLst/>
                <a:latin typeface="Segoe UI"/>
                <a:ea typeface="Times New Roman"/>
                <a:cs typeface="Times New Roman"/>
              </a:rPr>
              <a:t>Format Picture </a:t>
            </a:r>
            <a:r>
              <a:rPr lang="en-US" sz="1200" kern="1200" dirty="0">
                <a:solidFill>
                  <a:srgbClr val="000000"/>
                </a:solidFill>
                <a:effectLst/>
                <a:latin typeface="Segoe UI"/>
                <a:ea typeface="Times New Roman"/>
                <a:cs typeface="Times New Roman"/>
              </a:rPr>
              <a:t>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In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 select </a:t>
            </a:r>
            <a:r>
              <a:rPr lang="en-US" sz="1200" b="1" kern="1200" dirty="0">
                <a:effectLst/>
                <a:latin typeface="Segoe UI"/>
                <a:ea typeface="Times New Roman"/>
                <a:cs typeface="Times New Roman"/>
              </a:rPr>
              <a:t>Position</a:t>
            </a:r>
            <a:r>
              <a:rPr lang="en-US" sz="1200" kern="1200" dirty="0">
                <a:effectLst/>
                <a:latin typeface="Segoe UI"/>
                <a:ea typeface="Times New Roman"/>
                <a:cs typeface="Times New Roman"/>
              </a:rPr>
              <a:t> in the left pane, under </a:t>
            </a:r>
            <a:r>
              <a:rPr lang="en-US" sz="1200" b="1" kern="1200" dirty="0">
                <a:effectLst/>
                <a:latin typeface="Segoe UI"/>
                <a:ea typeface="Times New Roman"/>
                <a:cs typeface="Times New Roman"/>
              </a:rPr>
              <a:t>Position on slide</a:t>
            </a:r>
            <a:r>
              <a:rPr lang="en-US" sz="1200" kern="1200" dirty="0">
                <a:effectLst/>
                <a:latin typeface="Segoe UI"/>
                <a:ea typeface="Times New Roman"/>
                <a:cs typeface="Times New Roman"/>
              </a:rPr>
              <a:t> in the right pane set the </a:t>
            </a:r>
            <a:r>
              <a:rPr lang="en-US" sz="1200" b="1" kern="1200" dirty="0">
                <a:effectLst/>
                <a:latin typeface="Segoe UI"/>
                <a:ea typeface="Times New Roman"/>
                <a:cs typeface="Times New Roman"/>
              </a:rPr>
              <a:t>Horizontal</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.52”</a:t>
            </a:r>
            <a:r>
              <a:rPr lang="en-US" sz="1200" kern="1200" dirty="0">
                <a:effectLst/>
                <a:latin typeface="Segoe UI"/>
                <a:ea typeface="Times New Roman"/>
                <a:cs typeface="Times New Roman"/>
              </a:rPr>
              <a:t> and the </a:t>
            </a:r>
            <a:r>
              <a:rPr lang="en-US" sz="1200" b="1" kern="1200" dirty="0">
                <a:effectLst/>
                <a:latin typeface="Segoe UI"/>
                <a:ea typeface="Times New Roman"/>
                <a:cs typeface="Times New Roman"/>
              </a:rPr>
              <a:t>Vertical</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.74”</a:t>
            </a:r>
            <a:r>
              <a:rPr lang="en-US" sz="1200" kern="1200" dirty="0">
                <a:effectLst/>
                <a:latin typeface="Segoe UI"/>
                <a:ea typeface="Times New Roman"/>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In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 select </a:t>
            </a:r>
            <a:r>
              <a:rPr lang="en-US" sz="1200" b="1" kern="1200" dirty="0">
                <a:effectLst/>
                <a:latin typeface="Segoe UI"/>
                <a:ea typeface="Times New Roman"/>
                <a:cs typeface="Times New Roman"/>
              </a:rPr>
              <a:t>Size</a:t>
            </a:r>
            <a:r>
              <a:rPr lang="en-US" sz="1200" kern="1200" dirty="0">
                <a:effectLst/>
                <a:latin typeface="Segoe UI"/>
                <a:ea typeface="Times New Roman"/>
                <a:cs typeface="Times New Roman"/>
              </a:rPr>
              <a:t> in the left pane, under </a:t>
            </a:r>
            <a:r>
              <a:rPr lang="en-US" sz="1200" b="1" kern="1200" dirty="0">
                <a:effectLst/>
                <a:latin typeface="Segoe UI"/>
                <a:ea typeface="Times New Roman"/>
                <a:cs typeface="Times New Roman"/>
              </a:rPr>
              <a:t>Size and Rotate</a:t>
            </a:r>
            <a:r>
              <a:rPr lang="en-US" sz="1200" kern="1200" dirty="0">
                <a:effectLst/>
                <a:latin typeface="Segoe UI"/>
                <a:ea typeface="Times New Roman"/>
                <a:cs typeface="Times New Roman"/>
              </a:rPr>
              <a:t> in the right pane set the </a:t>
            </a:r>
            <a:r>
              <a:rPr lang="en-US" sz="1200" b="1" kern="1200" dirty="0">
                <a:effectLst/>
                <a:latin typeface="Segoe UI"/>
                <a:ea typeface="Times New Roman"/>
                <a:cs typeface="Times New Roman"/>
              </a:rPr>
              <a:t>Height</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6.5”</a:t>
            </a:r>
            <a:r>
              <a:rPr lang="en-US" sz="1200" kern="1200" dirty="0">
                <a:effectLst/>
                <a:latin typeface="Segoe UI"/>
                <a:ea typeface="Times New Roman"/>
                <a:cs typeface="Times New Roman"/>
              </a:rPr>
              <a:t> and the </a:t>
            </a:r>
            <a:r>
              <a:rPr lang="en-US" sz="1200" b="1" kern="1200" dirty="0">
                <a:effectLst/>
                <a:latin typeface="Segoe UI"/>
                <a:ea typeface="Times New Roman"/>
                <a:cs typeface="Times New Roman"/>
              </a:rPr>
              <a:t>Width</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8.96”</a:t>
            </a:r>
            <a:r>
              <a:rPr lang="en-US" sz="1200" kern="1200" dirty="0">
                <a:effectLst/>
                <a:latin typeface="Segoe UI"/>
                <a:ea typeface="Times New Roman"/>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Close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Insert</a:t>
            </a:r>
            <a:r>
              <a:rPr lang="en-US" sz="1200" dirty="0">
                <a:effectLst/>
                <a:latin typeface="Segoe UI"/>
                <a:ea typeface="Calibri"/>
                <a:cs typeface="Times New Roman"/>
              </a:rPr>
              <a:t> tab, in the </a:t>
            </a:r>
            <a:r>
              <a:rPr lang="en-US" sz="1200" b="1" dirty="0">
                <a:effectLst/>
                <a:latin typeface="Segoe UI"/>
                <a:ea typeface="Calibri"/>
                <a:cs typeface="Times New Roman"/>
              </a:rPr>
              <a:t>Media</a:t>
            </a:r>
            <a:r>
              <a:rPr lang="en-US" sz="1200" dirty="0">
                <a:effectLst/>
                <a:latin typeface="Segoe UI"/>
                <a:ea typeface="Calibri"/>
                <a:cs typeface="Times New Roman"/>
              </a:rPr>
              <a:t> group, click </a:t>
            </a:r>
            <a:r>
              <a:rPr lang="en-US" sz="1200" b="1" dirty="0">
                <a:effectLst/>
                <a:latin typeface="Segoe UI"/>
                <a:ea typeface="Calibri"/>
                <a:cs typeface="Times New Roman"/>
              </a:rPr>
              <a:t>Video</a:t>
            </a:r>
            <a:r>
              <a:rPr lang="en-US" sz="1200" dirty="0">
                <a:effectLst/>
                <a:latin typeface="Segoe UI"/>
                <a:ea typeface="Calibri"/>
                <a:cs typeface="Times New Roman"/>
              </a:rPr>
              <a:t>, and then click </a:t>
            </a:r>
            <a:r>
              <a:rPr lang="en-US" sz="1200" b="1" dirty="0">
                <a:effectLst/>
                <a:latin typeface="Segoe UI"/>
                <a:ea typeface="Calibri"/>
                <a:cs typeface="Times New Roman"/>
              </a:rPr>
              <a:t>Video from file</a:t>
            </a:r>
            <a:r>
              <a:rPr lang="en-US" sz="1200" dirty="0">
                <a:effectLst/>
                <a:latin typeface="Segoe UI"/>
                <a:ea typeface="Calibri"/>
                <a:cs typeface="Times New Roman"/>
              </a:rPr>
              <a:t>.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left pane of the </a:t>
            </a:r>
            <a:r>
              <a:rPr lang="en-US" sz="1200" b="1" dirty="0">
                <a:effectLst/>
                <a:latin typeface="Segoe UI"/>
                <a:ea typeface="Calibri"/>
                <a:cs typeface="Times New Roman"/>
              </a:rPr>
              <a:t>Insert Video</a:t>
            </a:r>
            <a:r>
              <a:rPr lang="en-US" sz="1200" dirty="0">
                <a:effectLst/>
                <a:latin typeface="Segoe UI"/>
                <a:ea typeface="Calibri"/>
                <a:cs typeface="Times New Roman"/>
              </a:rPr>
              <a:t> dialog box, click the drive or library that contains the video. In the right pane of the dialog box, click the video that you want and then click </a:t>
            </a:r>
            <a:r>
              <a:rPr lang="en-US" sz="1200" b="1" dirty="0">
                <a:effectLst/>
                <a:latin typeface="Segoe UI"/>
                <a:ea typeface="Calibri"/>
                <a:cs typeface="Times New Roman"/>
              </a:rPr>
              <a:t>Insert</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Animations</a:t>
            </a:r>
            <a:r>
              <a:rPr lang="en-US" sz="1200" dirty="0">
                <a:effectLst/>
                <a:latin typeface="Segoe UI"/>
                <a:ea typeface="Calibri"/>
                <a:cs typeface="Times New Roman"/>
              </a:rPr>
              <a:t> tab, in the </a:t>
            </a:r>
            <a:r>
              <a:rPr lang="en-US" sz="1200" b="1" dirty="0">
                <a:effectLst/>
                <a:latin typeface="Segoe UI"/>
                <a:ea typeface="Calibri"/>
                <a:cs typeface="Times New Roman"/>
              </a:rPr>
              <a:t>Animation</a:t>
            </a:r>
            <a:r>
              <a:rPr lang="en-US" sz="1200" dirty="0">
                <a:effectLst/>
                <a:latin typeface="Segoe UI"/>
                <a:ea typeface="Calibri"/>
                <a:cs typeface="Times New Roman"/>
              </a:rPr>
              <a:t> group, select </a:t>
            </a:r>
            <a:r>
              <a:rPr lang="en-US" sz="1200" b="1" dirty="0">
                <a:effectLst/>
                <a:latin typeface="Segoe UI"/>
                <a:ea typeface="Calibri"/>
                <a:cs typeface="Times New Roman"/>
              </a:rPr>
              <a:t>Play</a:t>
            </a:r>
            <a:r>
              <a:rPr lang="en-US" sz="1200" dirty="0">
                <a:effectLst/>
                <a:latin typeface="Segoe UI"/>
                <a:ea typeface="Calibri"/>
                <a:cs typeface="Times New Roman"/>
              </a:rPr>
              <a:t>.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Also on the </a:t>
            </a:r>
            <a:r>
              <a:rPr lang="en-US" sz="1200" b="1" dirty="0">
                <a:effectLst/>
                <a:latin typeface="Segoe UI"/>
                <a:ea typeface="Calibri"/>
                <a:cs typeface="Times New Roman"/>
              </a:rPr>
              <a:t>Animations</a:t>
            </a:r>
            <a:r>
              <a:rPr lang="en-US" sz="1200" dirty="0">
                <a:effectLst/>
                <a:latin typeface="Segoe UI"/>
                <a:ea typeface="Calibri"/>
                <a:cs typeface="Times New Roman"/>
              </a:rPr>
              <a:t> tab, in the </a:t>
            </a:r>
            <a:r>
              <a:rPr lang="en-US" sz="1200" b="1" dirty="0">
                <a:effectLst/>
                <a:latin typeface="Segoe UI"/>
                <a:ea typeface="Calibri"/>
                <a:cs typeface="Times New Roman"/>
              </a:rPr>
              <a:t>Timing</a:t>
            </a:r>
            <a:r>
              <a:rPr lang="en-US" sz="1200" dirty="0">
                <a:effectLst/>
                <a:latin typeface="Segoe UI"/>
                <a:ea typeface="Calibri"/>
                <a:cs typeface="Times New Roman"/>
              </a:rPr>
              <a:t> group, click the arrow to the right of </a:t>
            </a:r>
            <a:r>
              <a:rPr lang="en-US" sz="1200" b="1" dirty="0">
                <a:effectLst/>
                <a:latin typeface="Segoe UI"/>
                <a:ea typeface="Calibri"/>
                <a:cs typeface="Times New Roman"/>
              </a:rPr>
              <a:t>Start</a:t>
            </a:r>
            <a:r>
              <a:rPr lang="en-US" sz="1200" dirty="0">
                <a:effectLst/>
                <a:latin typeface="Segoe UI"/>
                <a:ea typeface="Calibri"/>
                <a:cs typeface="Times New Roman"/>
              </a:rPr>
              <a:t> and select </a:t>
            </a:r>
            <a:r>
              <a:rPr lang="en-US" sz="1200" b="1" dirty="0">
                <a:effectLst/>
                <a:latin typeface="Segoe UI"/>
                <a:ea typeface="Calibri"/>
                <a:cs typeface="Times New Roman"/>
              </a:rPr>
              <a:t>With Previous</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742950" algn="l"/>
              </a:tabLst>
            </a:pPr>
            <a:r>
              <a:rPr lang="en-US" sz="1200" kern="1200" dirty="0">
                <a:solidFill>
                  <a:srgbClr val="000000"/>
                </a:solidFill>
                <a:effectLst/>
                <a:latin typeface="Segoe UI"/>
                <a:ea typeface="Times New Roman"/>
                <a:cs typeface="Times New Roman"/>
              </a:rPr>
              <a:t>With the video selected, under </a:t>
            </a:r>
            <a:r>
              <a:rPr lang="en-US" sz="1200" b="1" kern="1200" dirty="0">
                <a:solidFill>
                  <a:srgbClr val="000000"/>
                </a:solidFill>
                <a:effectLst/>
                <a:latin typeface="Segoe UI"/>
                <a:ea typeface="Times New Roman"/>
                <a:cs typeface="Times New Roman"/>
              </a:rPr>
              <a:t>Video Tools</a:t>
            </a:r>
            <a:r>
              <a:rPr lang="en-US" sz="1200" kern="1200" dirty="0">
                <a:solidFill>
                  <a:srgbClr val="000000"/>
                </a:solidFill>
                <a:effectLst/>
                <a:latin typeface="Segoe UI"/>
                <a:ea typeface="Times New Roman"/>
                <a:cs typeface="Times New Roman"/>
              </a:rPr>
              <a:t>, in the </a:t>
            </a:r>
            <a:r>
              <a:rPr lang="en-US" sz="1200" b="1" kern="1200" dirty="0">
                <a:solidFill>
                  <a:srgbClr val="000000"/>
                </a:solidFill>
                <a:effectLst/>
                <a:latin typeface="Segoe UI"/>
                <a:ea typeface="Times New Roman"/>
                <a:cs typeface="Times New Roman"/>
              </a:rPr>
              <a:t>Format</a:t>
            </a:r>
            <a:r>
              <a:rPr lang="en-US" sz="1200" kern="1200" dirty="0">
                <a:solidFill>
                  <a:srgbClr val="000000"/>
                </a:solidFill>
                <a:effectLst/>
                <a:latin typeface="Segoe UI"/>
                <a:ea typeface="Times New Roman"/>
                <a:cs typeface="Times New Roman"/>
              </a:rPr>
              <a:t> tab, in the bottom right corner of the </a:t>
            </a:r>
            <a:r>
              <a:rPr lang="en-US" sz="1200" b="1" kern="1200" dirty="0">
                <a:solidFill>
                  <a:srgbClr val="000000"/>
                </a:solidFill>
                <a:effectLst/>
                <a:latin typeface="Segoe UI"/>
                <a:ea typeface="Times New Roman"/>
                <a:cs typeface="Times New Roman"/>
              </a:rPr>
              <a:t>Video Styles</a:t>
            </a:r>
            <a:r>
              <a:rPr lang="en-US" sz="1200" kern="1200" dirty="0">
                <a:solidFill>
                  <a:srgbClr val="000000"/>
                </a:solidFill>
                <a:effectLst/>
                <a:latin typeface="Segoe UI"/>
                <a:ea typeface="Times New Roman"/>
                <a:cs typeface="Times New Roman"/>
              </a:rPr>
              <a:t> group, click the arrow opening the </a:t>
            </a:r>
            <a:r>
              <a:rPr lang="en-US" sz="1200" b="1" kern="1200" dirty="0">
                <a:solidFill>
                  <a:srgbClr val="000000"/>
                </a:solidFill>
                <a:effectLst/>
                <a:latin typeface="Segoe UI"/>
                <a:ea typeface="Times New Roman"/>
                <a:cs typeface="Times New Roman"/>
              </a:rPr>
              <a:t>Format Video </a:t>
            </a:r>
            <a:r>
              <a:rPr lang="en-US" sz="1200" kern="1200" dirty="0">
                <a:solidFill>
                  <a:srgbClr val="000000"/>
                </a:solidFill>
                <a:effectLst/>
                <a:latin typeface="Segoe UI"/>
                <a:ea typeface="Times New Roman"/>
                <a:cs typeface="Times New Roman"/>
              </a:rPr>
              <a:t>dialog box.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 click </a:t>
            </a:r>
            <a:r>
              <a:rPr lang="en-US" sz="1200" b="1" dirty="0">
                <a:effectLst/>
                <a:latin typeface="Segoe UI"/>
                <a:ea typeface="Calibri"/>
                <a:cs typeface="Times New Roman"/>
              </a:rPr>
              <a:t>Size</a:t>
            </a:r>
            <a:r>
              <a:rPr lang="en-US" sz="1200" dirty="0">
                <a:effectLst/>
                <a:latin typeface="Segoe UI"/>
                <a:ea typeface="Calibri"/>
                <a:cs typeface="Times New Roman"/>
              </a:rPr>
              <a:t> in the left pane, under </a:t>
            </a:r>
            <a:r>
              <a:rPr lang="en-US" sz="1200" b="1" dirty="0">
                <a:effectLst/>
                <a:latin typeface="Segoe UI"/>
                <a:ea typeface="Calibri"/>
                <a:cs typeface="Times New Roman"/>
              </a:rPr>
              <a:t>Size and Rotate</a:t>
            </a:r>
            <a:r>
              <a:rPr lang="en-US" sz="1200" dirty="0">
                <a:effectLst/>
                <a:latin typeface="Segoe UI"/>
                <a:ea typeface="Calibri"/>
                <a:cs typeface="Times New Roman"/>
              </a:rPr>
              <a:t> in the right pane set the </a:t>
            </a:r>
            <a:r>
              <a:rPr lang="en-US" sz="1200" b="1" dirty="0">
                <a:effectLst/>
                <a:latin typeface="Segoe UI"/>
                <a:ea typeface="Calibri"/>
                <a:cs typeface="Times New Roman"/>
              </a:rPr>
              <a:t>height</a:t>
            </a:r>
            <a:r>
              <a:rPr lang="en-US" sz="1200" dirty="0">
                <a:effectLst/>
                <a:latin typeface="Segoe UI"/>
                <a:ea typeface="Calibri"/>
                <a:cs typeface="Times New Roman"/>
              </a:rPr>
              <a:t> to </a:t>
            </a:r>
            <a:r>
              <a:rPr lang="en-US" sz="1200" b="1" dirty="0">
                <a:effectLst/>
                <a:latin typeface="Segoe UI"/>
                <a:ea typeface="Calibri"/>
                <a:cs typeface="Times New Roman"/>
              </a:rPr>
              <a:t>4.45”</a:t>
            </a:r>
            <a:r>
              <a:rPr lang="en-US" sz="1200" dirty="0">
                <a:effectLst/>
                <a:latin typeface="Segoe UI"/>
                <a:ea typeface="Calibri"/>
                <a:cs typeface="Times New Roman"/>
              </a:rPr>
              <a:t> and the </a:t>
            </a:r>
            <a:r>
              <a:rPr lang="en-US" sz="1200" b="1" dirty="0">
                <a:effectLst/>
                <a:latin typeface="Segoe UI"/>
                <a:ea typeface="Calibri"/>
                <a:cs typeface="Times New Roman"/>
              </a:rPr>
              <a:t>Width</a:t>
            </a:r>
            <a:r>
              <a:rPr lang="en-US" sz="1200" dirty="0">
                <a:effectLst/>
                <a:latin typeface="Segoe UI"/>
                <a:ea typeface="Calibri"/>
                <a:cs typeface="Times New Roman"/>
              </a:rPr>
              <a:t> to </a:t>
            </a:r>
            <a:r>
              <a:rPr lang="en-US" sz="1200" b="1" dirty="0">
                <a:effectLst/>
                <a:latin typeface="Segoe UI"/>
                <a:ea typeface="Calibri"/>
                <a:cs typeface="Times New Roman"/>
              </a:rPr>
              <a:t>7.91”</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 click </a:t>
            </a:r>
            <a:r>
              <a:rPr lang="en-US" sz="1200" b="1" dirty="0">
                <a:effectLst/>
                <a:latin typeface="Segoe UI"/>
                <a:ea typeface="Calibri"/>
                <a:cs typeface="Times New Roman"/>
              </a:rPr>
              <a:t>Position </a:t>
            </a:r>
            <a:r>
              <a:rPr lang="en-US" sz="1200" dirty="0">
                <a:effectLst/>
                <a:latin typeface="Segoe UI"/>
                <a:ea typeface="Calibri"/>
                <a:cs typeface="Times New Roman"/>
              </a:rPr>
              <a:t>in the left pane, under </a:t>
            </a:r>
            <a:r>
              <a:rPr lang="en-US" sz="1200" b="1" dirty="0">
                <a:effectLst/>
                <a:latin typeface="Segoe UI"/>
                <a:ea typeface="Calibri"/>
                <a:cs typeface="Times New Roman"/>
              </a:rPr>
              <a:t>Position on Slide</a:t>
            </a:r>
            <a:r>
              <a:rPr lang="en-US" sz="1200" dirty="0">
                <a:effectLst/>
                <a:latin typeface="Segoe UI"/>
                <a:ea typeface="Calibri"/>
                <a:cs typeface="Times New Roman"/>
              </a:rPr>
              <a:t> in the right pane set </a:t>
            </a:r>
            <a:r>
              <a:rPr lang="en-US" sz="1200" b="1" dirty="0">
                <a:effectLst/>
                <a:latin typeface="Segoe UI"/>
                <a:ea typeface="Calibri"/>
                <a:cs typeface="Times New Roman"/>
              </a:rPr>
              <a:t>Horizontal</a:t>
            </a:r>
            <a:r>
              <a:rPr lang="en-US" sz="1200" dirty="0">
                <a:effectLst/>
                <a:latin typeface="Segoe UI"/>
                <a:ea typeface="Calibri"/>
                <a:cs typeface="Times New Roman"/>
              </a:rPr>
              <a:t> to </a:t>
            </a:r>
            <a:r>
              <a:rPr lang="en-US" sz="1200" b="1" dirty="0">
                <a:effectLst/>
                <a:latin typeface="Segoe UI"/>
                <a:ea typeface="Calibri"/>
                <a:cs typeface="Times New Roman"/>
              </a:rPr>
              <a:t>1.04”</a:t>
            </a:r>
            <a:r>
              <a:rPr lang="en-US" sz="1200" dirty="0">
                <a:effectLst/>
                <a:latin typeface="Segoe UI"/>
                <a:ea typeface="Calibri"/>
                <a:cs typeface="Times New Roman"/>
              </a:rPr>
              <a:t> and the </a:t>
            </a:r>
            <a:r>
              <a:rPr lang="en-US" sz="1200" b="1" dirty="0">
                <a:effectLst/>
                <a:latin typeface="Segoe UI"/>
                <a:ea typeface="Calibri"/>
                <a:cs typeface="Times New Roman"/>
              </a:rPr>
              <a:t>Vertical</a:t>
            </a:r>
            <a:r>
              <a:rPr lang="en-US" sz="1200" dirty="0">
                <a:effectLst/>
                <a:latin typeface="Segoe UI"/>
                <a:ea typeface="Calibri"/>
                <a:cs typeface="Times New Roman"/>
              </a:rPr>
              <a:t> to </a:t>
            </a:r>
            <a:r>
              <a:rPr lang="en-US" sz="1200" b="1" dirty="0">
                <a:effectLst/>
                <a:latin typeface="Segoe UI"/>
                <a:ea typeface="Calibri"/>
                <a:cs typeface="Times New Roman"/>
              </a:rPr>
              <a:t>1.27”</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Close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solidFill>
                  <a:srgbClr val="000000"/>
                </a:solidFill>
                <a:effectLst/>
                <a:latin typeface="Segoe UI"/>
                <a:ea typeface="Calibri"/>
                <a:cs typeface="Times New Roman"/>
              </a:rPr>
              <a:t>Select the video and under </a:t>
            </a:r>
            <a:r>
              <a:rPr lang="en-US" sz="1200" b="1" dirty="0">
                <a:solidFill>
                  <a:srgbClr val="000000"/>
                </a:solidFill>
                <a:effectLst/>
                <a:latin typeface="Segoe UI"/>
                <a:ea typeface="Calibri"/>
                <a:cs typeface="Times New Roman"/>
              </a:rPr>
              <a:t>Video Tools</a:t>
            </a:r>
            <a:r>
              <a:rPr lang="en-US" sz="1200" dirty="0">
                <a:solidFill>
                  <a:srgbClr val="000000"/>
                </a:solidFill>
                <a:effectLst/>
                <a:latin typeface="Segoe UI"/>
                <a:ea typeface="Calibri"/>
                <a:cs typeface="Times New Roman"/>
              </a:rPr>
              <a:t>, on the </a:t>
            </a:r>
            <a:r>
              <a:rPr lang="en-US" sz="1200" b="1" dirty="0">
                <a:solidFill>
                  <a:srgbClr val="000000"/>
                </a:solidFill>
                <a:effectLst/>
                <a:latin typeface="Segoe UI"/>
                <a:ea typeface="Calibri"/>
                <a:cs typeface="Times New Roman"/>
              </a:rPr>
              <a:t>Format</a:t>
            </a:r>
            <a:r>
              <a:rPr lang="en-US" sz="1200" dirty="0">
                <a:solidFill>
                  <a:srgbClr val="000000"/>
                </a:solidFill>
                <a:effectLst/>
                <a:latin typeface="Segoe UI"/>
                <a:ea typeface="Calibri"/>
                <a:cs typeface="Times New Roman"/>
              </a:rPr>
              <a:t> tab, in the </a:t>
            </a:r>
            <a:r>
              <a:rPr lang="en-US" sz="1200" b="1" dirty="0">
                <a:solidFill>
                  <a:srgbClr val="000000"/>
                </a:solidFill>
                <a:effectLst/>
                <a:latin typeface="Segoe UI"/>
                <a:ea typeface="Calibri"/>
                <a:cs typeface="Times New Roman"/>
              </a:rPr>
              <a:t>Arrange</a:t>
            </a:r>
            <a:r>
              <a:rPr lang="en-US" sz="1200" dirty="0">
                <a:solidFill>
                  <a:srgbClr val="000000"/>
                </a:solidFill>
                <a:effectLst/>
                <a:latin typeface="Segoe UI"/>
                <a:ea typeface="Calibri"/>
                <a:cs typeface="Times New Roman"/>
              </a:rPr>
              <a:t> group, click </a:t>
            </a:r>
            <a:r>
              <a:rPr lang="en-US" sz="1200" b="1" dirty="0">
                <a:solidFill>
                  <a:srgbClr val="000000"/>
                </a:solidFill>
                <a:effectLst/>
                <a:latin typeface="Segoe UI"/>
                <a:ea typeface="Calibri"/>
                <a:cs typeface="Times New Roman"/>
              </a:rPr>
              <a:t>Send Backward</a:t>
            </a:r>
            <a:r>
              <a:rPr lang="en-US" sz="1200" dirty="0">
                <a:solidFill>
                  <a:srgbClr val="000000"/>
                </a:solidFill>
                <a:effectLst/>
                <a:latin typeface="Segoe UI"/>
                <a:ea typeface="Calibri"/>
                <a:cs typeface="Times New Roman"/>
              </a:rPr>
              <a:t>, and then select </a:t>
            </a:r>
            <a:r>
              <a:rPr lang="en-US" sz="1200" b="1" dirty="0">
                <a:solidFill>
                  <a:srgbClr val="000000"/>
                </a:solidFill>
                <a:effectLst/>
                <a:latin typeface="Segoe UI"/>
                <a:ea typeface="Calibri"/>
                <a:cs typeface="Times New Roman"/>
              </a:rPr>
              <a:t>Send to Back</a:t>
            </a:r>
            <a:r>
              <a:rPr lang="en-US" sz="1200" dirty="0">
                <a:solidFill>
                  <a:srgbClr val="000000"/>
                </a:solidFill>
                <a:effectLst/>
                <a:latin typeface="Segoe UI"/>
                <a:ea typeface="Calibri"/>
                <a:cs typeface="Times New Roman"/>
              </a:rPr>
              <a:t>.</a:t>
            </a:r>
            <a:endParaRPr lang="en-US" sz="1200" dirty="0">
              <a:effectLst/>
              <a:latin typeface="+mn-lt"/>
              <a:ea typeface="Calibri"/>
              <a:cs typeface="Times New Roman"/>
            </a:endParaRPr>
          </a:p>
          <a:p>
            <a:pPr marL="514350" marR="0">
              <a:spcBef>
                <a:spcPts val="600"/>
              </a:spcBef>
              <a:spcAft>
                <a:spcPts val="0"/>
              </a:spcAft>
            </a:pPr>
            <a:r>
              <a:rPr lang="en-US" sz="1200" dirty="0">
                <a:effectLst/>
                <a:latin typeface="Segoe UI"/>
                <a:ea typeface="Calibri"/>
                <a:cs typeface="Times New Roman"/>
              </a:rPr>
              <a:t> </a:t>
            </a:r>
            <a:endParaRPr lang="en-US" sz="120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To reproduce the background effects on this slide, do the following:</a:t>
            </a:r>
          </a:p>
          <a:p>
            <a:pPr marL="0" marR="0">
              <a:spcBef>
                <a:spcPts val="600"/>
              </a:spcBef>
              <a:spcAft>
                <a:spcPts val="0"/>
              </a:spcAft>
            </a:pP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kern="1200" dirty="0">
                <a:solidFill>
                  <a:srgbClr val="000000"/>
                </a:solidFill>
                <a:effectLst/>
                <a:latin typeface="Segoe UI"/>
                <a:ea typeface="Times New Roman"/>
                <a:cs typeface="Times New Roman"/>
              </a:rPr>
              <a:t>On the </a:t>
            </a:r>
            <a:r>
              <a:rPr lang="en-US" sz="1200" b="1" kern="1200" dirty="0">
                <a:solidFill>
                  <a:srgbClr val="000000"/>
                </a:solidFill>
                <a:effectLst/>
                <a:latin typeface="Segoe UI"/>
                <a:ea typeface="Times New Roman"/>
                <a:cs typeface="Times New Roman"/>
              </a:rPr>
              <a:t>Design</a:t>
            </a:r>
            <a:r>
              <a:rPr lang="en-US" sz="1200" kern="1200" dirty="0">
                <a:solidFill>
                  <a:srgbClr val="000000"/>
                </a:solidFill>
                <a:effectLst/>
                <a:latin typeface="Segoe UI"/>
                <a:ea typeface="Times New Roman"/>
                <a:cs typeface="Times New Roman"/>
              </a:rPr>
              <a:t> tab, in the bottom right corner of the </a:t>
            </a:r>
            <a:r>
              <a:rPr lang="en-US" sz="1200" b="1" kern="1200" dirty="0">
                <a:solidFill>
                  <a:srgbClr val="000000"/>
                </a:solidFill>
                <a:effectLst/>
                <a:latin typeface="Segoe UI"/>
                <a:ea typeface="Times New Roman"/>
                <a:cs typeface="Times New Roman"/>
              </a:rPr>
              <a:t>Background</a:t>
            </a:r>
            <a:r>
              <a:rPr lang="en-US" sz="1200" kern="1200" dirty="0">
                <a:solidFill>
                  <a:srgbClr val="000000"/>
                </a:solidFill>
                <a:effectLst/>
                <a:latin typeface="Segoe UI"/>
                <a:ea typeface="Times New Roman"/>
                <a:cs typeface="Times New Roman"/>
              </a:rPr>
              <a:t> group, click the arrow at the bottom right launching the </a:t>
            </a:r>
            <a:r>
              <a:rPr lang="en-US" sz="1200" b="1" kern="1200" dirty="0">
                <a:solidFill>
                  <a:srgbClr val="000000"/>
                </a:solidFill>
                <a:effectLst/>
                <a:latin typeface="Segoe UI"/>
                <a:ea typeface="Times New Roman"/>
                <a:cs typeface="Times New Roman"/>
              </a:rPr>
              <a:t>Format Background </a:t>
            </a:r>
            <a:r>
              <a:rPr lang="en-US" sz="1200" kern="1200" dirty="0">
                <a:solidFill>
                  <a:srgbClr val="000000"/>
                </a:solidFill>
                <a:effectLst/>
                <a:latin typeface="Segoe UI"/>
                <a:ea typeface="Times New Roman"/>
                <a:cs typeface="Times New Roman"/>
              </a:rPr>
              <a:t>dialog box. </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dirty="0">
                <a:effectLst/>
                <a:latin typeface="Segoe UI"/>
                <a:ea typeface="Times New Roman"/>
                <a:cs typeface="Times New Roman"/>
              </a:rPr>
              <a:t>In the </a:t>
            </a:r>
            <a:r>
              <a:rPr lang="en-US" sz="1200" b="1" dirty="0">
                <a:effectLst/>
                <a:latin typeface="Segoe UI"/>
                <a:ea typeface="Times New Roman"/>
                <a:cs typeface="Times New Roman"/>
              </a:rPr>
              <a:t>Format Background</a:t>
            </a:r>
            <a:r>
              <a:rPr lang="en-US" sz="1200" dirty="0">
                <a:effectLst/>
                <a:latin typeface="Segoe UI"/>
                <a:ea typeface="Times New Roman"/>
                <a:cs typeface="Times New Roman"/>
              </a:rPr>
              <a:t> dialog box, select </a:t>
            </a:r>
            <a:r>
              <a:rPr lang="en-US" sz="1200" b="1" dirty="0">
                <a:effectLst/>
                <a:latin typeface="Segoe UI"/>
                <a:ea typeface="Times New Roman"/>
                <a:cs typeface="Times New Roman"/>
              </a:rPr>
              <a:t>Fill </a:t>
            </a:r>
            <a:r>
              <a:rPr lang="en-US" sz="1200" dirty="0">
                <a:effectLst/>
                <a:latin typeface="Segoe UI"/>
                <a:ea typeface="Times New Roman"/>
                <a:cs typeface="Times New Roman"/>
              </a:rPr>
              <a:t>in the left pane, under </a:t>
            </a:r>
            <a:r>
              <a:rPr lang="en-US" sz="1200" b="1" dirty="0">
                <a:effectLst/>
                <a:latin typeface="Segoe UI"/>
                <a:ea typeface="Times New Roman"/>
                <a:cs typeface="Times New Roman"/>
              </a:rPr>
              <a:t>Fill</a:t>
            </a:r>
            <a:r>
              <a:rPr lang="en-US" sz="1200" dirty="0">
                <a:effectLst/>
                <a:latin typeface="Segoe UI"/>
                <a:ea typeface="Times New Roman"/>
                <a:cs typeface="Times New Roman"/>
              </a:rPr>
              <a:t> on the right pane select </a:t>
            </a:r>
            <a:r>
              <a:rPr lang="en-US" sz="1200" b="1" dirty="0">
                <a:effectLst/>
                <a:latin typeface="Segoe UI"/>
                <a:ea typeface="Times New Roman"/>
                <a:cs typeface="Times New Roman"/>
              </a:rPr>
              <a:t>Gradient Fill</a:t>
            </a:r>
            <a:r>
              <a:rPr lang="en-US" sz="1200" dirty="0">
                <a:effectLst/>
                <a:latin typeface="Segoe UI"/>
                <a:ea typeface="Times New Roman"/>
                <a:cs typeface="Times New Roman"/>
              </a:rPr>
              <a:t>. </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kern="1200" dirty="0">
                <a:solidFill>
                  <a:srgbClr val="000000"/>
                </a:solidFill>
                <a:effectLst/>
                <a:latin typeface="Segoe UI"/>
                <a:ea typeface="Times New Roman"/>
                <a:cs typeface="Times New Roman"/>
              </a:rPr>
              <a:t>Under </a:t>
            </a:r>
            <a:r>
              <a:rPr lang="en-US" sz="1200" b="1" kern="1200" dirty="0">
                <a:solidFill>
                  <a:srgbClr val="000000"/>
                </a:solidFill>
                <a:effectLst/>
                <a:latin typeface="Segoe UI"/>
                <a:ea typeface="Times New Roman"/>
                <a:cs typeface="Times New Roman"/>
              </a:rPr>
              <a:t>Gradient stops</a:t>
            </a:r>
            <a:r>
              <a:rPr lang="en-US" sz="1200" kern="1200" dirty="0">
                <a:solidFill>
                  <a:srgbClr val="000000"/>
                </a:solidFill>
                <a:effectLst/>
                <a:latin typeface="Segoe UI"/>
                <a:ea typeface="Times New Roman"/>
                <a:cs typeface="Times New Roman"/>
              </a:rPr>
              <a:t>, click </a:t>
            </a:r>
            <a:r>
              <a:rPr lang="en-US" sz="1200" b="1" kern="1200" dirty="0">
                <a:solidFill>
                  <a:srgbClr val="000000"/>
                </a:solidFill>
                <a:effectLst/>
                <a:latin typeface="Segoe UI"/>
                <a:ea typeface="Times New Roman"/>
                <a:cs typeface="Times New Roman"/>
              </a:rPr>
              <a:t>Add gradient stop</a:t>
            </a:r>
            <a:r>
              <a:rPr lang="en-US" sz="1200" kern="1200" dirty="0">
                <a:solidFill>
                  <a:srgbClr val="000000"/>
                </a:solidFill>
                <a:effectLst/>
                <a:latin typeface="Segoe UI"/>
                <a:ea typeface="Times New Roman"/>
                <a:cs typeface="Times New Roman"/>
              </a:rPr>
              <a:t> or </a:t>
            </a:r>
            <a:r>
              <a:rPr lang="en-US" sz="1200" b="1" kern="1200" dirty="0">
                <a:solidFill>
                  <a:srgbClr val="000000"/>
                </a:solidFill>
                <a:effectLst/>
                <a:latin typeface="Segoe UI"/>
                <a:ea typeface="Times New Roman"/>
                <a:cs typeface="Times New Roman"/>
              </a:rPr>
              <a:t>Remove gradient stop</a:t>
            </a:r>
            <a:r>
              <a:rPr lang="en-US" sz="1200" kern="1200" dirty="0">
                <a:solidFill>
                  <a:srgbClr val="000000"/>
                </a:solidFill>
                <a:effectLst/>
                <a:latin typeface="Segoe UI"/>
                <a:ea typeface="Times New Roman"/>
                <a:cs typeface="Times New Roman"/>
              </a:rPr>
              <a:t> until four stops appear on the slider. Customize the gradient stops as follows:</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first stop on the slider, and then do the following:</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35%</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a:t>
            </a:r>
            <a:r>
              <a:rPr lang="en-US" sz="1200" b="1" kern="1200" dirty="0">
                <a:solidFill>
                  <a:srgbClr val="000000"/>
                </a:solidFill>
                <a:effectLst/>
                <a:latin typeface="Segoe UI"/>
                <a:ea typeface="Times New Roman"/>
                <a:cs typeface="Times New Roman"/>
              </a:rPr>
              <a:t> Blue, Accent 1, Lighter 80% </a:t>
            </a:r>
            <a:r>
              <a:rPr lang="en-US" sz="1200" kern="1200" dirty="0">
                <a:solidFill>
                  <a:srgbClr val="000000"/>
                </a:solidFill>
                <a:effectLst/>
                <a:latin typeface="Segoe UI"/>
                <a:ea typeface="Times New Roman"/>
                <a:cs typeface="Times New Roman"/>
              </a:rPr>
              <a:t>(second row, fifth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second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91%</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Blue, Text 2, Lighter 60% </a:t>
            </a:r>
            <a:r>
              <a:rPr lang="en-US" sz="1200" kern="1200" dirty="0">
                <a:solidFill>
                  <a:srgbClr val="000000"/>
                </a:solidFill>
                <a:effectLst/>
                <a:latin typeface="Segoe UI"/>
                <a:ea typeface="Times New Roman"/>
                <a:cs typeface="Times New Roman"/>
              </a:rPr>
              <a:t>(third row, fourth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third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94%</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Dark</a:t>
            </a:r>
            <a:r>
              <a:rPr lang="en-US" sz="1200" kern="1200" dirty="0">
                <a:solidFill>
                  <a:srgbClr val="000000"/>
                </a:solidFill>
                <a:effectLst/>
                <a:latin typeface="Segoe UI"/>
                <a:ea typeface="Times New Roman"/>
                <a:cs typeface="Times New Roman"/>
              </a:rPr>
              <a:t> </a:t>
            </a:r>
            <a:r>
              <a:rPr lang="en-US" sz="1200" b="1" kern="1200" dirty="0">
                <a:solidFill>
                  <a:srgbClr val="000000"/>
                </a:solidFill>
                <a:effectLst/>
                <a:latin typeface="Segoe UI"/>
                <a:ea typeface="Times New Roman"/>
                <a:cs typeface="Times New Roman"/>
              </a:rPr>
              <a:t>Blue, Text 2, Darker 25% </a:t>
            </a:r>
            <a:r>
              <a:rPr lang="en-US" sz="1200" kern="1200" dirty="0">
                <a:solidFill>
                  <a:srgbClr val="000000"/>
                </a:solidFill>
                <a:effectLst/>
                <a:latin typeface="Segoe UI"/>
                <a:ea typeface="Times New Roman"/>
                <a:cs typeface="Times New Roman"/>
              </a:rPr>
              <a:t>(fifth row, fourth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last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97%</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Dark Blue, Text 2, Lighter 40% </a:t>
            </a:r>
            <a:r>
              <a:rPr lang="en-US" sz="1200" kern="1200" dirty="0">
                <a:solidFill>
                  <a:srgbClr val="000000"/>
                </a:solidFill>
                <a:effectLst/>
                <a:latin typeface="Segoe UI"/>
                <a:ea typeface="Times New Roman"/>
                <a:cs typeface="Times New Roman"/>
              </a:rPr>
              <a:t>(fourth row, fourth option from the left).</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dirty="0">
                <a:effectLst/>
                <a:latin typeface="Segoe UI"/>
                <a:ea typeface="Times New Roman"/>
                <a:cs typeface="Times New Roman"/>
              </a:rPr>
              <a:t>Close the </a:t>
            </a:r>
            <a:r>
              <a:rPr lang="en-US" sz="1200" b="1" dirty="0">
                <a:effectLst/>
                <a:latin typeface="Segoe UI"/>
                <a:ea typeface="Times New Roman"/>
                <a:cs typeface="Times New Roman"/>
              </a:rPr>
              <a:t>Format Background</a:t>
            </a:r>
            <a:r>
              <a:rPr lang="en-US" sz="1200" dirty="0">
                <a:effectLst/>
                <a:latin typeface="Segoe UI"/>
                <a:ea typeface="Times New Roman"/>
                <a:cs typeface="Times New Roman"/>
              </a:rPr>
              <a:t> dialog box.</a:t>
            </a:r>
            <a:endParaRPr lang="en-US" sz="1200" dirty="0">
              <a:effectLst/>
              <a:latin typeface="+mn-lt"/>
              <a:ea typeface="Calibri"/>
              <a:cs typeface="Times New Roman"/>
            </a:endParaRPr>
          </a:p>
        </p:txBody>
      </p:sp>
      <p:sp>
        <p:nvSpPr>
          <p:cNvPr id="4" name="Slide Number Placeholder 3"/>
          <p:cNvSpPr>
            <a:spLocks noGrp="1"/>
          </p:cNvSpPr>
          <p:nvPr>
            <p:ph type="sldNum" sz="quarter" idx="10"/>
          </p:nvPr>
        </p:nvSpPr>
        <p:spPr/>
        <p:txBody>
          <a:bodyPr/>
          <a:lstStyle/>
          <a:p>
            <a:fld id="{DEE3E46C-0C00-4EF2-A8A1-A6C2D282E9FF}" type="slidenum">
              <a:rPr lang="en-US" smtClean="0"/>
              <a:pPr/>
              <a:t>7</a:t>
            </a:fld>
            <a:endParaRPr lang="en-US"/>
          </a:p>
        </p:txBody>
      </p:sp>
    </p:spTree>
    <p:extLst>
      <p:ext uri="{BB962C8B-B14F-4D97-AF65-F5344CB8AC3E}">
        <p14:creationId xmlns="" xmlns:p14="http://schemas.microsoft.com/office/powerpoint/2010/main" val="36898330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600"/>
              </a:spcBef>
              <a:spcAft>
                <a:spcPts val="0"/>
              </a:spcAft>
            </a:pPr>
            <a:r>
              <a:rPr lang="en-US" sz="1200" b="1" dirty="0">
                <a:effectLst/>
                <a:latin typeface="Segoe UI"/>
                <a:ea typeface="Calibri"/>
                <a:cs typeface="Times New Roman"/>
              </a:rPr>
              <a:t>Television (High Tech)</a:t>
            </a:r>
            <a:endParaRPr lang="en-US" sz="105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(Intermediate)</a:t>
            </a:r>
            <a:endParaRPr lang="en-US" sz="105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 </a:t>
            </a:r>
            <a:endParaRPr lang="en-US" sz="120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To reproduce the video effects on this slide, do the following:</a:t>
            </a:r>
          </a:p>
          <a:p>
            <a:pPr marL="0" marR="0">
              <a:spcBef>
                <a:spcPts val="600"/>
              </a:spcBef>
              <a:spcAft>
                <a:spcPts val="0"/>
              </a:spcAft>
            </a:pP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Home</a:t>
            </a:r>
            <a:r>
              <a:rPr lang="en-US" sz="1200" dirty="0">
                <a:effectLst/>
                <a:latin typeface="Segoe UI"/>
                <a:ea typeface="Calibri"/>
                <a:cs typeface="Times New Roman"/>
              </a:rPr>
              <a:t> tab, in the </a:t>
            </a:r>
            <a:r>
              <a:rPr lang="en-US" sz="1200" b="1" dirty="0">
                <a:effectLst/>
                <a:latin typeface="Segoe UI"/>
                <a:ea typeface="Calibri"/>
                <a:cs typeface="Times New Roman"/>
              </a:rPr>
              <a:t>Slides</a:t>
            </a:r>
            <a:r>
              <a:rPr lang="en-US" sz="1200" dirty="0">
                <a:effectLst/>
                <a:latin typeface="Segoe UI"/>
                <a:ea typeface="Calibri"/>
                <a:cs typeface="Times New Roman"/>
              </a:rPr>
              <a:t> group, click </a:t>
            </a:r>
            <a:r>
              <a:rPr lang="en-US" sz="1200" b="1" dirty="0">
                <a:effectLst/>
                <a:latin typeface="Segoe UI"/>
                <a:ea typeface="Calibri"/>
                <a:cs typeface="Times New Roman"/>
              </a:rPr>
              <a:t>Layout</a:t>
            </a:r>
            <a:r>
              <a:rPr lang="en-US" sz="1200" dirty="0">
                <a:effectLst/>
                <a:latin typeface="Segoe UI"/>
                <a:ea typeface="Calibri"/>
                <a:cs typeface="Times New Roman"/>
              </a:rPr>
              <a:t>, and then click </a:t>
            </a:r>
            <a:r>
              <a:rPr lang="en-US" sz="1200" b="1" dirty="0">
                <a:effectLst/>
                <a:latin typeface="Segoe UI"/>
                <a:ea typeface="Calibri"/>
                <a:cs typeface="Times New Roman"/>
              </a:rPr>
              <a:t>Blank</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Insert</a:t>
            </a:r>
            <a:r>
              <a:rPr lang="en-US" sz="1200" dirty="0">
                <a:effectLst/>
                <a:latin typeface="Segoe UI"/>
                <a:ea typeface="Calibri"/>
                <a:cs typeface="Times New Roman"/>
              </a:rPr>
              <a:t> tab, in the </a:t>
            </a:r>
            <a:r>
              <a:rPr lang="en-US" sz="1200" b="1" dirty="0">
                <a:effectLst/>
                <a:latin typeface="Segoe UI"/>
                <a:ea typeface="Calibri"/>
                <a:cs typeface="Times New Roman"/>
              </a:rPr>
              <a:t>Images</a:t>
            </a:r>
            <a:r>
              <a:rPr lang="en-US" sz="1200" dirty="0">
                <a:effectLst/>
                <a:latin typeface="Segoe UI"/>
                <a:ea typeface="Calibri"/>
                <a:cs typeface="Times New Roman"/>
              </a:rPr>
              <a:t> group, click </a:t>
            </a:r>
            <a:r>
              <a:rPr lang="en-US" sz="1200" b="1" dirty="0">
                <a:effectLst/>
                <a:latin typeface="Segoe UI"/>
                <a:ea typeface="Calibri"/>
                <a:cs typeface="Times New Roman"/>
              </a:rPr>
              <a:t>Picture</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left pane of the </a:t>
            </a:r>
            <a:r>
              <a:rPr lang="en-US" sz="1200" b="1" dirty="0">
                <a:effectLst/>
                <a:latin typeface="Segoe UI"/>
                <a:ea typeface="Calibri"/>
                <a:cs typeface="Times New Roman"/>
              </a:rPr>
              <a:t>Insert Picture</a:t>
            </a:r>
            <a:r>
              <a:rPr lang="en-US" sz="1200" dirty="0">
                <a:effectLst/>
                <a:latin typeface="Segoe UI"/>
                <a:ea typeface="Calibri"/>
                <a:cs typeface="Times New Roman"/>
              </a:rPr>
              <a:t> dialog box, click the drive or library that contains the picture of the TV. In the right pane of the dialog box, click the picture that you want and then click </a:t>
            </a:r>
            <a:r>
              <a:rPr lang="en-US" sz="1200" b="1" dirty="0">
                <a:effectLst/>
                <a:latin typeface="Segoe UI"/>
                <a:ea typeface="Calibri"/>
                <a:cs typeface="Times New Roman"/>
              </a:rPr>
              <a:t>Insert</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Under </a:t>
            </a:r>
            <a:r>
              <a:rPr lang="en-US" sz="1200" b="1" dirty="0">
                <a:effectLst/>
                <a:latin typeface="Segoe UI"/>
                <a:ea typeface="Calibri"/>
                <a:cs typeface="Times New Roman"/>
              </a:rPr>
              <a:t>Picture Tools</a:t>
            </a:r>
            <a:r>
              <a:rPr lang="en-US" sz="1200" dirty="0">
                <a:effectLst/>
                <a:latin typeface="Segoe UI"/>
                <a:ea typeface="Calibri"/>
                <a:cs typeface="Times New Roman"/>
              </a:rPr>
              <a:t>, on the </a:t>
            </a:r>
            <a:r>
              <a:rPr lang="en-US" sz="1200" b="1" dirty="0">
                <a:effectLst/>
                <a:latin typeface="Segoe UI"/>
                <a:ea typeface="Calibri"/>
                <a:cs typeface="Times New Roman"/>
              </a:rPr>
              <a:t>Format</a:t>
            </a:r>
            <a:r>
              <a:rPr lang="en-US" sz="1200" dirty="0">
                <a:effectLst/>
                <a:latin typeface="Segoe UI"/>
                <a:ea typeface="Calibri"/>
                <a:cs typeface="Times New Roman"/>
              </a:rPr>
              <a:t> tab, in the </a:t>
            </a:r>
            <a:r>
              <a:rPr lang="en-US" sz="1200" b="1" dirty="0">
                <a:effectLst/>
                <a:latin typeface="Segoe UI"/>
                <a:ea typeface="Calibri"/>
                <a:cs typeface="Times New Roman"/>
              </a:rPr>
              <a:t>Adjust</a:t>
            </a:r>
            <a:r>
              <a:rPr lang="en-US" sz="1200" dirty="0">
                <a:effectLst/>
                <a:latin typeface="Segoe UI"/>
                <a:ea typeface="Calibri"/>
                <a:cs typeface="Times New Roman"/>
              </a:rPr>
              <a:t> group, click </a:t>
            </a:r>
            <a:r>
              <a:rPr lang="en-US" sz="1200" b="1" dirty="0">
                <a:effectLst/>
                <a:latin typeface="Segoe UI"/>
                <a:ea typeface="Calibri"/>
                <a:cs typeface="Times New Roman"/>
              </a:rPr>
              <a:t>Remove Background</a:t>
            </a:r>
            <a:r>
              <a:rPr lang="en-US" sz="1200" dirty="0">
                <a:effectLst/>
                <a:latin typeface="Segoe UI"/>
                <a:ea typeface="Calibri"/>
                <a:cs typeface="Times New Roman"/>
              </a:rPr>
              <a:t>, to remove background and television screen from image, do the following:</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Click one of the handles on the marquee lines, drag the line so that it contains the portion of the picture that you wish to keep, and excludes most of the areas you wish to remove (highlighted area will be removed).</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On the</a:t>
            </a:r>
            <a:r>
              <a:rPr lang="en-US" sz="1200" b="1" dirty="0">
                <a:solidFill>
                  <a:srgbClr val="000000"/>
                </a:solidFill>
                <a:effectLst/>
                <a:latin typeface="Segoe UI"/>
                <a:ea typeface="Calibri"/>
                <a:cs typeface="Times New Roman"/>
              </a:rPr>
              <a:t> Background Removal</a:t>
            </a:r>
            <a:r>
              <a:rPr lang="en-US" sz="1200" dirty="0">
                <a:solidFill>
                  <a:srgbClr val="000000"/>
                </a:solidFill>
                <a:effectLst/>
                <a:latin typeface="Segoe UI"/>
                <a:ea typeface="Calibri"/>
                <a:cs typeface="Times New Roman"/>
              </a:rPr>
              <a:t> tab, in the </a:t>
            </a:r>
            <a:r>
              <a:rPr lang="en-US" sz="1200" b="1" dirty="0">
                <a:solidFill>
                  <a:srgbClr val="000000"/>
                </a:solidFill>
                <a:effectLst/>
                <a:latin typeface="Segoe UI"/>
                <a:ea typeface="Calibri"/>
                <a:cs typeface="Times New Roman"/>
              </a:rPr>
              <a:t>Refine</a:t>
            </a:r>
            <a:r>
              <a:rPr lang="en-US" sz="1200" dirty="0">
                <a:solidFill>
                  <a:srgbClr val="000000"/>
                </a:solidFill>
                <a:effectLst/>
                <a:latin typeface="Segoe UI"/>
                <a:ea typeface="Calibri"/>
                <a:cs typeface="Times New Roman"/>
              </a:rPr>
              <a:t> group, click </a:t>
            </a:r>
            <a:r>
              <a:rPr lang="en-US" sz="1200" b="1" dirty="0">
                <a:solidFill>
                  <a:srgbClr val="000000"/>
                </a:solidFill>
                <a:effectLst/>
                <a:latin typeface="Segoe UI"/>
                <a:ea typeface="Calibri"/>
                <a:cs typeface="Times New Roman"/>
              </a:rPr>
              <a:t>Mark areas to Remove</a:t>
            </a:r>
            <a:r>
              <a:rPr lang="en-US" sz="1200" dirty="0">
                <a:solidFill>
                  <a:srgbClr val="000000"/>
                </a:solidFill>
                <a:effectLst/>
                <a:latin typeface="Segoe UI"/>
                <a:ea typeface="Calibri"/>
                <a:cs typeface="Times New Roman"/>
              </a:rPr>
              <a:t>, then click in corner of TV monitor and drag selection in a diagonal line to other corner.</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Select </a:t>
            </a:r>
            <a:r>
              <a:rPr lang="en-US" sz="1200" b="1" dirty="0">
                <a:solidFill>
                  <a:srgbClr val="000000"/>
                </a:solidFill>
                <a:effectLst/>
                <a:latin typeface="Segoe UI"/>
                <a:ea typeface="Calibri"/>
                <a:cs typeface="Times New Roman"/>
              </a:rPr>
              <a:t>Mark Areas to Keep</a:t>
            </a:r>
            <a:r>
              <a:rPr lang="en-US" sz="1200" dirty="0">
                <a:solidFill>
                  <a:srgbClr val="000000"/>
                </a:solidFill>
                <a:effectLst/>
                <a:latin typeface="Segoe UI"/>
                <a:ea typeface="Calibri"/>
                <a:cs typeface="Times New Roman"/>
              </a:rPr>
              <a:t> and/or </a:t>
            </a:r>
            <a:r>
              <a:rPr lang="en-US" sz="1200" b="1" dirty="0">
                <a:solidFill>
                  <a:srgbClr val="000000"/>
                </a:solidFill>
                <a:effectLst/>
                <a:latin typeface="Segoe UI"/>
                <a:ea typeface="Calibri"/>
                <a:cs typeface="Times New Roman"/>
              </a:rPr>
              <a:t>Mark Areas to Remove</a:t>
            </a:r>
            <a:r>
              <a:rPr lang="en-US" sz="1200" dirty="0">
                <a:solidFill>
                  <a:srgbClr val="000000"/>
                </a:solidFill>
                <a:effectLst/>
                <a:latin typeface="Segoe UI"/>
                <a:ea typeface="Calibri"/>
                <a:cs typeface="Times New Roman"/>
              </a:rPr>
              <a:t> to refine selection. </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effectLst/>
                <a:latin typeface="Segoe UI"/>
                <a:ea typeface="Calibri"/>
                <a:cs typeface="Times New Roman"/>
              </a:rPr>
              <a:t>On the </a:t>
            </a:r>
            <a:r>
              <a:rPr lang="en-US" sz="1200" b="1" dirty="0">
                <a:effectLst/>
                <a:latin typeface="Segoe UI"/>
                <a:ea typeface="Calibri"/>
                <a:cs typeface="Times New Roman"/>
              </a:rPr>
              <a:t>Background Removal</a:t>
            </a:r>
            <a:r>
              <a:rPr lang="en-US" sz="1200" dirty="0">
                <a:effectLst/>
                <a:latin typeface="Segoe UI"/>
                <a:ea typeface="Calibri"/>
                <a:cs typeface="Times New Roman"/>
              </a:rPr>
              <a:t> tab, in the </a:t>
            </a:r>
            <a:r>
              <a:rPr lang="en-US" sz="1200" b="1" dirty="0">
                <a:effectLst/>
                <a:latin typeface="Segoe UI"/>
                <a:ea typeface="Calibri"/>
                <a:cs typeface="Times New Roman"/>
              </a:rPr>
              <a:t>Close</a:t>
            </a:r>
            <a:r>
              <a:rPr lang="en-US" sz="1200" dirty="0">
                <a:effectLst/>
                <a:latin typeface="Segoe UI"/>
                <a:ea typeface="Calibri"/>
                <a:cs typeface="Times New Roman"/>
              </a:rPr>
              <a:t> group, select </a:t>
            </a:r>
            <a:r>
              <a:rPr lang="en-US" sz="1200" b="1" dirty="0">
                <a:effectLst/>
                <a:latin typeface="Segoe UI"/>
                <a:ea typeface="Calibri"/>
                <a:cs typeface="Times New Roman"/>
              </a:rPr>
              <a:t>Keep Changes</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Home</a:t>
            </a:r>
            <a:r>
              <a:rPr lang="en-US" sz="1200" dirty="0">
                <a:effectLst/>
                <a:latin typeface="Segoe UI"/>
                <a:ea typeface="Calibri"/>
                <a:cs typeface="Times New Roman"/>
              </a:rPr>
              <a:t> tab, in the </a:t>
            </a:r>
            <a:r>
              <a:rPr lang="en-US" sz="1200" b="1" dirty="0">
                <a:effectLst/>
                <a:latin typeface="Segoe UI"/>
                <a:ea typeface="Calibri"/>
                <a:cs typeface="Times New Roman"/>
              </a:rPr>
              <a:t>Drawing</a:t>
            </a:r>
            <a:r>
              <a:rPr lang="en-US" sz="1200" dirty="0">
                <a:effectLst/>
                <a:latin typeface="Segoe UI"/>
                <a:ea typeface="Calibri"/>
                <a:cs typeface="Times New Roman"/>
              </a:rPr>
              <a:t> group, click </a:t>
            </a:r>
            <a:r>
              <a:rPr lang="en-US" sz="1200" b="1" dirty="0">
                <a:effectLst/>
                <a:latin typeface="Segoe UI"/>
                <a:ea typeface="Calibri"/>
                <a:cs typeface="Times New Roman"/>
              </a:rPr>
              <a:t>Arrange</a:t>
            </a:r>
            <a:r>
              <a:rPr lang="en-US" sz="1200" dirty="0">
                <a:effectLst/>
                <a:latin typeface="Segoe UI"/>
                <a:ea typeface="Calibri"/>
                <a:cs typeface="Times New Roman"/>
              </a:rPr>
              <a:t>, point to </a:t>
            </a:r>
            <a:r>
              <a:rPr lang="en-US" sz="1200" b="1" dirty="0">
                <a:effectLst/>
                <a:latin typeface="Segoe UI"/>
                <a:ea typeface="Calibri"/>
                <a:cs typeface="Times New Roman"/>
              </a:rPr>
              <a:t>Align</a:t>
            </a:r>
            <a:r>
              <a:rPr lang="en-US" sz="1200" dirty="0">
                <a:effectLst/>
                <a:latin typeface="Segoe UI"/>
                <a:ea typeface="Calibri"/>
                <a:cs typeface="Times New Roman"/>
              </a:rPr>
              <a:t> then do the following:</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effectLst/>
                <a:latin typeface="Segoe UI"/>
                <a:ea typeface="Calibri"/>
                <a:cs typeface="Times New Roman"/>
              </a:rPr>
              <a:t>Click </a:t>
            </a:r>
            <a:r>
              <a:rPr lang="en-US" sz="1200" b="1" dirty="0">
                <a:effectLst/>
                <a:latin typeface="Segoe UI"/>
                <a:ea typeface="Calibri"/>
                <a:cs typeface="Times New Roman"/>
              </a:rPr>
              <a:t>Align Middle</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Under </a:t>
            </a:r>
            <a:r>
              <a:rPr lang="en-US" sz="1200" b="1" dirty="0">
                <a:effectLst/>
                <a:latin typeface="Segoe UI"/>
                <a:ea typeface="Calibri"/>
                <a:cs typeface="Times New Roman"/>
              </a:rPr>
              <a:t>Picture Tools</a:t>
            </a:r>
            <a:r>
              <a:rPr lang="en-US" sz="1200" dirty="0">
                <a:effectLst/>
                <a:latin typeface="Segoe UI"/>
                <a:ea typeface="Calibri"/>
                <a:cs typeface="Times New Roman"/>
              </a:rPr>
              <a:t>, on the </a:t>
            </a:r>
            <a:r>
              <a:rPr lang="en-US" sz="1200" b="1" dirty="0">
                <a:effectLst/>
                <a:latin typeface="Segoe UI"/>
                <a:ea typeface="Calibri"/>
                <a:cs typeface="Times New Roman"/>
              </a:rPr>
              <a:t>Format</a:t>
            </a:r>
            <a:r>
              <a:rPr lang="en-US" sz="1200" dirty="0">
                <a:effectLst/>
                <a:latin typeface="Segoe UI"/>
                <a:ea typeface="Calibri"/>
                <a:cs typeface="Times New Roman"/>
              </a:rPr>
              <a:t> tab, in the </a:t>
            </a:r>
            <a:r>
              <a:rPr lang="en-US" sz="1200" b="1" dirty="0">
                <a:effectLst/>
                <a:latin typeface="Segoe UI"/>
                <a:ea typeface="Calibri"/>
                <a:cs typeface="Times New Roman"/>
              </a:rPr>
              <a:t>Picture Styles</a:t>
            </a:r>
            <a:r>
              <a:rPr lang="en-US" sz="1200" dirty="0">
                <a:effectLst/>
                <a:latin typeface="Segoe UI"/>
                <a:ea typeface="Calibri"/>
                <a:cs typeface="Times New Roman"/>
              </a:rPr>
              <a:t> group</a:t>
            </a:r>
            <a:r>
              <a:rPr lang="en-US" sz="1200" kern="1200" dirty="0">
                <a:solidFill>
                  <a:srgbClr val="000000"/>
                </a:solidFill>
                <a:effectLst/>
                <a:latin typeface="Segoe UI"/>
                <a:ea typeface="Times New Roman"/>
                <a:cs typeface="Times New Roman"/>
              </a:rPr>
              <a:t>, click the arrow at the bottom right launching the </a:t>
            </a:r>
            <a:r>
              <a:rPr lang="en-US" sz="1200" b="1" kern="1200" dirty="0">
                <a:solidFill>
                  <a:srgbClr val="000000"/>
                </a:solidFill>
                <a:effectLst/>
                <a:latin typeface="Segoe UI"/>
                <a:ea typeface="Times New Roman"/>
                <a:cs typeface="Times New Roman"/>
              </a:rPr>
              <a:t>Format Picture </a:t>
            </a:r>
            <a:r>
              <a:rPr lang="en-US" sz="1200" kern="1200" dirty="0">
                <a:solidFill>
                  <a:srgbClr val="000000"/>
                </a:solidFill>
                <a:effectLst/>
                <a:latin typeface="Segoe UI"/>
                <a:ea typeface="Times New Roman"/>
                <a:cs typeface="Times New Roman"/>
              </a:rPr>
              <a:t>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In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 select </a:t>
            </a:r>
            <a:r>
              <a:rPr lang="en-US" sz="1200" b="1" kern="1200" dirty="0">
                <a:effectLst/>
                <a:latin typeface="Segoe UI"/>
                <a:ea typeface="Times New Roman"/>
                <a:cs typeface="Times New Roman"/>
              </a:rPr>
              <a:t>Position</a:t>
            </a:r>
            <a:r>
              <a:rPr lang="en-US" sz="1200" kern="1200" dirty="0">
                <a:effectLst/>
                <a:latin typeface="Segoe UI"/>
                <a:ea typeface="Times New Roman"/>
                <a:cs typeface="Times New Roman"/>
              </a:rPr>
              <a:t> in the left pane, under </a:t>
            </a:r>
            <a:r>
              <a:rPr lang="en-US" sz="1200" b="1" kern="1200" dirty="0">
                <a:effectLst/>
                <a:latin typeface="Segoe UI"/>
                <a:ea typeface="Times New Roman"/>
                <a:cs typeface="Times New Roman"/>
              </a:rPr>
              <a:t>Position on slide</a:t>
            </a:r>
            <a:r>
              <a:rPr lang="en-US" sz="1200" kern="1200" dirty="0">
                <a:effectLst/>
                <a:latin typeface="Segoe UI"/>
                <a:ea typeface="Times New Roman"/>
                <a:cs typeface="Times New Roman"/>
              </a:rPr>
              <a:t> in the right pane set the </a:t>
            </a:r>
            <a:r>
              <a:rPr lang="en-US" sz="1200" b="1" kern="1200" dirty="0">
                <a:effectLst/>
                <a:latin typeface="Segoe UI"/>
                <a:ea typeface="Times New Roman"/>
                <a:cs typeface="Times New Roman"/>
              </a:rPr>
              <a:t>Horizontal</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.52”</a:t>
            </a:r>
            <a:r>
              <a:rPr lang="en-US" sz="1200" kern="1200" dirty="0">
                <a:effectLst/>
                <a:latin typeface="Segoe UI"/>
                <a:ea typeface="Times New Roman"/>
                <a:cs typeface="Times New Roman"/>
              </a:rPr>
              <a:t> and the </a:t>
            </a:r>
            <a:r>
              <a:rPr lang="en-US" sz="1200" b="1" kern="1200" dirty="0">
                <a:effectLst/>
                <a:latin typeface="Segoe UI"/>
                <a:ea typeface="Times New Roman"/>
                <a:cs typeface="Times New Roman"/>
              </a:rPr>
              <a:t>Vertical</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.74”</a:t>
            </a:r>
            <a:r>
              <a:rPr lang="en-US" sz="1200" kern="1200" dirty="0">
                <a:effectLst/>
                <a:latin typeface="Segoe UI"/>
                <a:ea typeface="Times New Roman"/>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In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 select </a:t>
            </a:r>
            <a:r>
              <a:rPr lang="en-US" sz="1200" b="1" kern="1200" dirty="0">
                <a:effectLst/>
                <a:latin typeface="Segoe UI"/>
                <a:ea typeface="Times New Roman"/>
                <a:cs typeface="Times New Roman"/>
              </a:rPr>
              <a:t>Size</a:t>
            </a:r>
            <a:r>
              <a:rPr lang="en-US" sz="1200" kern="1200" dirty="0">
                <a:effectLst/>
                <a:latin typeface="Segoe UI"/>
                <a:ea typeface="Times New Roman"/>
                <a:cs typeface="Times New Roman"/>
              </a:rPr>
              <a:t> in the left pane, under </a:t>
            </a:r>
            <a:r>
              <a:rPr lang="en-US" sz="1200" b="1" kern="1200" dirty="0">
                <a:effectLst/>
                <a:latin typeface="Segoe UI"/>
                <a:ea typeface="Times New Roman"/>
                <a:cs typeface="Times New Roman"/>
              </a:rPr>
              <a:t>Size and Rotate</a:t>
            </a:r>
            <a:r>
              <a:rPr lang="en-US" sz="1200" kern="1200" dirty="0">
                <a:effectLst/>
                <a:latin typeface="Segoe UI"/>
                <a:ea typeface="Times New Roman"/>
                <a:cs typeface="Times New Roman"/>
              </a:rPr>
              <a:t> in the right pane set the </a:t>
            </a:r>
            <a:r>
              <a:rPr lang="en-US" sz="1200" b="1" kern="1200" dirty="0">
                <a:effectLst/>
                <a:latin typeface="Segoe UI"/>
                <a:ea typeface="Times New Roman"/>
                <a:cs typeface="Times New Roman"/>
              </a:rPr>
              <a:t>Height</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6.5”</a:t>
            </a:r>
            <a:r>
              <a:rPr lang="en-US" sz="1200" kern="1200" dirty="0">
                <a:effectLst/>
                <a:latin typeface="Segoe UI"/>
                <a:ea typeface="Times New Roman"/>
                <a:cs typeface="Times New Roman"/>
              </a:rPr>
              <a:t> and the </a:t>
            </a:r>
            <a:r>
              <a:rPr lang="en-US" sz="1200" b="1" kern="1200" dirty="0">
                <a:effectLst/>
                <a:latin typeface="Segoe UI"/>
                <a:ea typeface="Times New Roman"/>
                <a:cs typeface="Times New Roman"/>
              </a:rPr>
              <a:t>Width</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8.96”</a:t>
            </a:r>
            <a:r>
              <a:rPr lang="en-US" sz="1200" kern="1200" dirty="0">
                <a:effectLst/>
                <a:latin typeface="Segoe UI"/>
                <a:ea typeface="Times New Roman"/>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Close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Insert</a:t>
            </a:r>
            <a:r>
              <a:rPr lang="en-US" sz="1200" dirty="0">
                <a:effectLst/>
                <a:latin typeface="Segoe UI"/>
                <a:ea typeface="Calibri"/>
                <a:cs typeface="Times New Roman"/>
              </a:rPr>
              <a:t> tab, in the </a:t>
            </a:r>
            <a:r>
              <a:rPr lang="en-US" sz="1200" b="1" dirty="0">
                <a:effectLst/>
                <a:latin typeface="Segoe UI"/>
                <a:ea typeface="Calibri"/>
                <a:cs typeface="Times New Roman"/>
              </a:rPr>
              <a:t>Media</a:t>
            </a:r>
            <a:r>
              <a:rPr lang="en-US" sz="1200" dirty="0">
                <a:effectLst/>
                <a:latin typeface="Segoe UI"/>
                <a:ea typeface="Calibri"/>
                <a:cs typeface="Times New Roman"/>
              </a:rPr>
              <a:t> group, click </a:t>
            </a:r>
            <a:r>
              <a:rPr lang="en-US" sz="1200" b="1" dirty="0">
                <a:effectLst/>
                <a:latin typeface="Segoe UI"/>
                <a:ea typeface="Calibri"/>
                <a:cs typeface="Times New Roman"/>
              </a:rPr>
              <a:t>Video</a:t>
            </a:r>
            <a:r>
              <a:rPr lang="en-US" sz="1200" dirty="0">
                <a:effectLst/>
                <a:latin typeface="Segoe UI"/>
                <a:ea typeface="Calibri"/>
                <a:cs typeface="Times New Roman"/>
              </a:rPr>
              <a:t>, and then click </a:t>
            </a:r>
            <a:r>
              <a:rPr lang="en-US" sz="1200" b="1" dirty="0">
                <a:effectLst/>
                <a:latin typeface="Segoe UI"/>
                <a:ea typeface="Calibri"/>
                <a:cs typeface="Times New Roman"/>
              </a:rPr>
              <a:t>Video from file</a:t>
            </a:r>
            <a:r>
              <a:rPr lang="en-US" sz="1200" dirty="0">
                <a:effectLst/>
                <a:latin typeface="Segoe UI"/>
                <a:ea typeface="Calibri"/>
                <a:cs typeface="Times New Roman"/>
              </a:rPr>
              <a:t>.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left pane of the </a:t>
            </a:r>
            <a:r>
              <a:rPr lang="en-US" sz="1200" b="1" dirty="0">
                <a:effectLst/>
                <a:latin typeface="Segoe UI"/>
                <a:ea typeface="Calibri"/>
                <a:cs typeface="Times New Roman"/>
              </a:rPr>
              <a:t>Insert Video</a:t>
            </a:r>
            <a:r>
              <a:rPr lang="en-US" sz="1200" dirty="0">
                <a:effectLst/>
                <a:latin typeface="Segoe UI"/>
                <a:ea typeface="Calibri"/>
                <a:cs typeface="Times New Roman"/>
              </a:rPr>
              <a:t> dialog box, click the drive or library that contains the video. In the right pane of the dialog box, click the video that you want and then click </a:t>
            </a:r>
            <a:r>
              <a:rPr lang="en-US" sz="1200" b="1" dirty="0">
                <a:effectLst/>
                <a:latin typeface="Segoe UI"/>
                <a:ea typeface="Calibri"/>
                <a:cs typeface="Times New Roman"/>
              </a:rPr>
              <a:t>Insert</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Animations</a:t>
            </a:r>
            <a:r>
              <a:rPr lang="en-US" sz="1200" dirty="0">
                <a:effectLst/>
                <a:latin typeface="Segoe UI"/>
                <a:ea typeface="Calibri"/>
                <a:cs typeface="Times New Roman"/>
              </a:rPr>
              <a:t> tab, in the </a:t>
            </a:r>
            <a:r>
              <a:rPr lang="en-US" sz="1200" b="1" dirty="0">
                <a:effectLst/>
                <a:latin typeface="Segoe UI"/>
                <a:ea typeface="Calibri"/>
                <a:cs typeface="Times New Roman"/>
              </a:rPr>
              <a:t>Animation</a:t>
            </a:r>
            <a:r>
              <a:rPr lang="en-US" sz="1200" dirty="0">
                <a:effectLst/>
                <a:latin typeface="Segoe UI"/>
                <a:ea typeface="Calibri"/>
                <a:cs typeface="Times New Roman"/>
              </a:rPr>
              <a:t> group, select </a:t>
            </a:r>
            <a:r>
              <a:rPr lang="en-US" sz="1200" b="1" dirty="0">
                <a:effectLst/>
                <a:latin typeface="Segoe UI"/>
                <a:ea typeface="Calibri"/>
                <a:cs typeface="Times New Roman"/>
              </a:rPr>
              <a:t>Play</a:t>
            </a:r>
            <a:r>
              <a:rPr lang="en-US" sz="1200" dirty="0">
                <a:effectLst/>
                <a:latin typeface="Segoe UI"/>
                <a:ea typeface="Calibri"/>
                <a:cs typeface="Times New Roman"/>
              </a:rPr>
              <a:t>.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Also on the </a:t>
            </a:r>
            <a:r>
              <a:rPr lang="en-US" sz="1200" b="1" dirty="0">
                <a:effectLst/>
                <a:latin typeface="Segoe UI"/>
                <a:ea typeface="Calibri"/>
                <a:cs typeface="Times New Roman"/>
              </a:rPr>
              <a:t>Animations</a:t>
            </a:r>
            <a:r>
              <a:rPr lang="en-US" sz="1200" dirty="0">
                <a:effectLst/>
                <a:latin typeface="Segoe UI"/>
                <a:ea typeface="Calibri"/>
                <a:cs typeface="Times New Roman"/>
              </a:rPr>
              <a:t> tab, in the </a:t>
            </a:r>
            <a:r>
              <a:rPr lang="en-US" sz="1200" b="1" dirty="0">
                <a:effectLst/>
                <a:latin typeface="Segoe UI"/>
                <a:ea typeface="Calibri"/>
                <a:cs typeface="Times New Roman"/>
              </a:rPr>
              <a:t>Timing</a:t>
            </a:r>
            <a:r>
              <a:rPr lang="en-US" sz="1200" dirty="0">
                <a:effectLst/>
                <a:latin typeface="Segoe UI"/>
                <a:ea typeface="Calibri"/>
                <a:cs typeface="Times New Roman"/>
              </a:rPr>
              <a:t> group, click the arrow to the right of </a:t>
            </a:r>
            <a:r>
              <a:rPr lang="en-US" sz="1200" b="1" dirty="0">
                <a:effectLst/>
                <a:latin typeface="Segoe UI"/>
                <a:ea typeface="Calibri"/>
                <a:cs typeface="Times New Roman"/>
              </a:rPr>
              <a:t>Start</a:t>
            </a:r>
            <a:r>
              <a:rPr lang="en-US" sz="1200" dirty="0">
                <a:effectLst/>
                <a:latin typeface="Segoe UI"/>
                <a:ea typeface="Calibri"/>
                <a:cs typeface="Times New Roman"/>
              </a:rPr>
              <a:t> and select </a:t>
            </a:r>
            <a:r>
              <a:rPr lang="en-US" sz="1200" b="1" dirty="0">
                <a:effectLst/>
                <a:latin typeface="Segoe UI"/>
                <a:ea typeface="Calibri"/>
                <a:cs typeface="Times New Roman"/>
              </a:rPr>
              <a:t>With Previous</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742950" algn="l"/>
              </a:tabLst>
            </a:pPr>
            <a:r>
              <a:rPr lang="en-US" sz="1200" kern="1200" dirty="0">
                <a:solidFill>
                  <a:srgbClr val="000000"/>
                </a:solidFill>
                <a:effectLst/>
                <a:latin typeface="Segoe UI"/>
                <a:ea typeface="Times New Roman"/>
                <a:cs typeface="Times New Roman"/>
              </a:rPr>
              <a:t>With the video selected, under </a:t>
            </a:r>
            <a:r>
              <a:rPr lang="en-US" sz="1200" b="1" kern="1200" dirty="0">
                <a:solidFill>
                  <a:srgbClr val="000000"/>
                </a:solidFill>
                <a:effectLst/>
                <a:latin typeface="Segoe UI"/>
                <a:ea typeface="Times New Roman"/>
                <a:cs typeface="Times New Roman"/>
              </a:rPr>
              <a:t>Video Tools</a:t>
            </a:r>
            <a:r>
              <a:rPr lang="en-US" sz="1200" kern="1200" dirty="0">
                <a:solidFill>
                  <a:srgbClr val="000000"/>
                </a:solidFill>
                <a:effectLst/>
                <a:latin typeface="Segoe UI"/>
                <a:ea typeface="Times New Roman"/>
                <a:cs typeface="Times New Roman"/>
              </a:rPr>
              <a:t>, in the </a:t>
            </a:r>
            <a:r>
              <a:rPr lang="en-US" sz="1200" b="1" kern="1200" dirty="0">
                <a:solidFill>
                  <a:srgbClr val="000000"/>
                </a:solidFill>
                <a:effectLst/>
                <a:latin typeface="Segoe UI"/>
                <a:ea typeface="Times New Roman"/>
                <a:cs typeface="Times New Roman"/>
              </a:rPr>
              <a:t>Format</a:t>
            </a:r>
            <a:r>
              <a:rPr lang="en-US" sz="1200" kern="1200" dirty="0">
                <a:solidFill>
                  <a:srgbClr val="000000"/>
                </a:solidFill>
                <a:effectLst/>
                <a:latin typeface="Segoe UI"/>
                <a:ea typeface="Times New Roman"/>
                <a:cs typeface="Times New Roman"/>
              </a:rPr>
              <a:t> tab, in the bottom right corner of the </a:t>
            </a:r>
            <a:r>
              <a:rPr lang="en-US" sz="1200" b="1" kern="1200" dirty="0">
                <a:solidFill>
                  <a:srgbClr val="000000"/>
                </a:solidFill>
                <a:effectLst/>
                <a:latin typeface="Segoe UI"/>
                <a:ea typeface="Times New Roman"/>
                <a:cs typeface="Times New Roman"/>
              </a:rPr>
              <a:t>Video Styles</a:t>
            </a:r>
            <a:r>
              <a:rPr lang="en-US" sz="1200" kern="1200" dirty="0">
                <a:solidFill>
                  <a:srgbClr val="000000"/>
                </a:solidFill>
                <a:effectLst/>
                <a:latin typeface="Segoe UI"/>
                <a:ea typeface="Times New Roman"/>
                <a:cs typeface="Times New Roman"/>
              </a:rPr>
              <a:t> group, click the arrow opening the </a:t>
            </a:r>
            <a:r>
              <a:rPr lang="en-US" sz="1200" b="1" kern="1200" dirty="0">
                <a:solidFill>
                  <a:srgbClr val="000000"/>
                </a:solidFill>
                <a:effectLst/>
                <a:latin typeface="Segoe UI"/>
                <a:ea typeface="Times New Roman"/>
                <a:cs typeface="Times New Roman"/>
              </a:rPr>
              <a:t>Format Video </a:t>
            </a:r>
            <a:r>
              <a:rPr lang="en-US" sz="1200" kern="1200" dirty="0">
                <a:solidFill>
                  <a:srgbClr val="000000"/>
                </a:solidFill>
                <a:effectLst/>
                <a:latin typeface="Segoe UI"/>
                <a:ea typeface="Times New Roman"/>
                <a:cs typeface="Times New Roman"/>
              </a:rPr>
              <a:t>dialog box.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 click </a:t>
            </a:r>
            <a:r>
              <a:rPr lang="en-US" sz="1200" b="1" dirty="0">
                <a:effectLst/>
                <a:latin typeface="Segoe UI"/>
                <a:ea typeface="Calibri"/>
                <a:cs typeface="Times New Roman"/>
              </a:rPr>
              <a:t>Size</a:t>
            </a:r>
            <a:r>
              <a:rPr lang="en-US" sz="1200" dirty="0">
                <a:effectLst/>
                <a:latin typeface="Segoe UI"/>
                <a:ea typeface="Calibri"/>
                <a:cs typeface="Times New Roman"/>
              </a:rPr>
              <a:t> in the left pane, under </a:t>
            </a:r>
            <a:r>
              <a:rPr lang="en-US" sz="1200" b="1" dirty="0">
                <a:effectLst/>
                <a:latin typeface="Segoe UI"/>
                <a:ea typeface="Calibri"/>
                <a:cs typeface="Times New Roman"/>
              </a:rPr>
              <a:t>Size and Rotate</a:t>
            </a:r>
            <a:r>
              <a:rPr lang="en-US" sz="1200" dirty="0">
                <a:effectLst/>
                <a:latin typeface="Segoe UI"/>
                <a:ea typeface="Calibri"/>
                <a:cs typeface="Times New Roman"/>
              </a:rPr>
              <a:t> in the right pane set the </a:t>
            </a:r>
            <a:r>
              <a:rPr lang="en-US" sz="1200" b="1" dirty="0">
                <a:effectLst/>
                <a:latin typeface="Segoe UI"/>
                <a:ea typeface="Calibri"/>
                <a:cs typeface="Times New Roman"/>
              </a:rPr>
              <a:t>height</a:t>
            </a:r>
            <a:r>
              <a:rPr lang="en-US" sz="1200" dirty="0">
                <a:effectLst/>
                <a:latin typeface="Segoe UI"/>
                <a:ea typeface="Calibri"/>
                <a:cs typeface="Times New Roman"/>
              </a:rPr>
              <a:t> to </a:t>
            </a:r>
            <a:r>
              <a:rPr lang="en-US" sz="1200" b="1" dirty="0">
                <a:effectLst/>
                <a:latin typeface="Segoe UI"/>
                <a:ea typeface="Calibri"/>
                <a:cs typeface="Times New Roman"/>
              </a:rPr>
              <a:t>4.45”</a:t>
            </a:r>
            <a:r>
              <a:rPr lang="en-US" sz="1200" dirty="0">
                <a:effectLst/>
                <a:latin typeface="Segoe UI"/>
                <a:ea typeface="Calibri"/>
                <a:cs typeface="Times New Roman"/>
              </a:rPr>
              <a:t> and the </a:t>
            </a:r>
            <a:r>
              <a:rPr lang="en-US" sz="1200" b="1" dirty="0">
                <a:effectLst/>
                <a:latin typeface="Segoe UI"/>
                <a:ea typeface="Calibri"/>
                <a:cs typeface="Times New Roman"/>
              </a:rPr>
              <a:t>Width</a:t>
            </a:r>
            <a:r>
              <a:rPr lang="en-US" sz="1200" dirty="0">
                <a:effectLst/>
                <a:latin typeface="Segoe UI"/>
                <a:ea typeface="Calibri"/>
                <a:cs typeface="Times New Roman"/>
              </a:rPr>
              <a:t> to </a:t>
            </a:r>
            <a:r>
              <a:rPr lang="en-US" sz="1200" b="1" dirty="0">
                <a:effectLst/>
                <a:latin typeface="Segoe UI"/>
                <a:ea typeface="Calibri"/>
                <a:cs typeface="Times New Roman"/>
              </a:rPr>
              <a:t>7.91”</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 click </a:t>
            </a:r>
            <a:r>
              <a:rPr lang="en-US" sz="1200" b="1" dirty="0">
                <a:effectLst/>
                <a:latin typeface="Segoe UI"/>
                <a:ea typeface="Calibri"/>
                <a:cs typeface="Times New Roman"/>
              </a:rPr>
              <a:t>Position </a:t>
            </a:r>
            <a:r>
              <a:rPr lang="en-US" sz="1200" dirty="0">
                <a:effectLst/>
                <a:latin typeface="Segoe UI"/>
                <a:ea typeface="Calibri"/>
                <a:cs typeface="Times New Roman"/>
              </a:rPr>
              <a:t>in the left pane, under </a:t>
            </a:r>
            <a:r>
              <a:rPr lang="en-US" sz="1200" b="1" dirty="0">
                <a:effectLst/>
                <a:latin typeface="Segoe UI"/>
                <a:ea typeface="Calibri"/>
                <a:cs typeface="Times New Roman"/>
              </a:rPr>
              <a:t>Position on Slide</a:t>
            </a:r>
            <a:r>
              <a:rPr lang="en-US" sz="1200" dirty="0">
                <a:effectLst/>
                <a:latin typeface="Segoe UI"/>
                <a:ea typeface="Calibri"/>
                <a:cs typeface="Times New Roman"/>
              </a:rPr>
              <a:t> in the right pane set </a:t>
            </a:r>
            <a:r>
              <a:rPr lang="en-US" sz="1200" b="1" dirty="0">
                <a:effectLst/>
                <a:latin typeface="Segoe UI"/>
                <a:ea typeface="Calibri"/>
                <a:cs typeface="Times New Roman"/>
              </a:rPr>
              <a:t>Horizontal</a:t>
            </a:r>
            <a:r>
              <a:rPr lang="en-US" sz="1200" dirty="0">
                <a:effectLst/>
                <a:latin typeface="Segoe UI"/>
                <a:ea typeface="Calibri"/>
                <a:cs typeface="Times New Roman"/>
              </a:rPr>
              <a:t> to </a:t>
            </a:r>
            <a:r>
              <a:rPr lang="en-US" sz="1200" b="1" dirty="0">
                <a:effectLst/>
                <a:latin typeface="Segoe UI"/>
                <a:ea typeface="Calibri"/>
                <a:cs typeface="Times New Roman"/>
              </a:rPr>
              <a:t>1.04”</a:t>
            </a:r>
            <a:r>
              <a:rPr lang="en-US" sz="1200" dirty="0">
                <a:effectLst/>
                <a:latin typeface="Segoe UI"/>
                <a:ea typeface="Calibri"/>
                <a:cs typeface="Times New Roman"/>
              </a:rPr>
              <a:t> and the </a:t>
            </a:r>
            <a:r>
              <a:rPr lang="en-US" sz="1200" b="1" dirty="0">
                <a:effectLst/>
                <a:latin typeface="Segoe UI"/>
                <a:ea typeface="Calibri"/>
                <a:cs typeface="Times New Roman"/>
              </a:rPr>
              <a:t>Vertical</a:t>
            </a:r>
            <a:r>
              <a:rPr lang="en-US" sz="1200" dirty="0">
                <a:effectLst/>
                <a:latin typeface="Segoe UI"/>
                <a:ea typeface="Calibri"/>
                <a:cs typeface="Times New Roman"/>
              </a:rPr>
              <a:t> to </a:t>
            </a:r>
            <a:r>
              <a:rPr lang="en-US" sz="1200" b="1" dirty="0">
                <a:effectLst/>
                <a:latin typeface="Segoe UI"/>
                <a:ea typeface="Calibri"/>
                <a:cs typeface="Times New Roman"/>
              </a:rPr>
              <a:t>1.27”</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Close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solidFill>
                  <a:srgbClr val="000000"/>
                </a:solidFill>
                <a:effectLst/>
                <a:latin typeface="Segoe UI"/>
                <a:ea typeface="Calibri"/>
                <a:cs typeface="Times New Roman"/>
              </a:rPr>
              <a:t>Select the video and under </a:t>
            </a:r>
            <a:r>
              <a:rPr lang="en-US" sz="1200" b="1" dirty="0">
                <a:solidFill>
                  <a:srgbClr val="000000"/>
                </a:solidFill>
                <a:effectLst/>
                <a:latin typeface="Segoe UI"/>
                <a:ea typeface="Calibri"/>
                <a:cs typeface="Times New Roman"/>
              </a:rPr>
              <a:t>Video Tools</a:t>
            </a:r>
            <a:r>
              <a:rPr lang="en-US" sz="1200" dirty="0">
                <a:solidFill>
                  <a:srgbClr val="000000"/>
                </a:solidFill>
                <a:effectLst/>
                <a:latin typeface="Segoe UI"/>
                <a:ea typeface="Calibri"/>
                <a:cs typeface="Times New Roman"/>
              </a:rPr>
              <a:t>, on the </a:t>
            </a:r>
            <a:r>
              <a:rPr lang="en-US" sz="1200" b="1" dirty="0">
                <a:solidFill>
                  <a:srgbClr val="000000"/>
                </a:solidFill>
                <a:effectLst/>
                <a:latin typeface="Segoe UI"/>
                <a:ea typeface="Calibri"/>
                <a:cs typeface="Times New Roman"/>
              </a:rPr>
              <a:t>Format</a:t>
            </a:r>
            <a:r>
              <a:rPr lang="en-US" sz="1200" dirty="0">
                <a:solidFill>
                  <a:srgbClr val="000000"/>
                </a:solidFill>
                <a:effectLst/>
                <a:latin typeface="Segoe UI"/>
                <a:ea typeface="Calibri"/>
                <a:cs typeface="Times New Roman"/>
              </a:rPr>
              <a:t> tab, in the </a:t>
            </a:r>
            <a:r>
              <a:rPr lang="en-US" sz="1200" b="1" dirty="0">
                <a:solidFill>
                  <a:srgbClr val="000000"/>
                </a:solidFill>
                <a:effectLst/>
                <a:latin typeface="Segoe UI"/>
                <a:ea typeface="Calibri"/>
                <a:cs typeface="Times New Roman"/>
              </a:rPr>
              <a:t>Arrange</a:t>
            </a:r>
            <a:r>
              <a:rPr lang="en-US" sz="1200" dirty="0">
                <a:solidFill>
                  <a:srgbClr val="000000"/>
                </a:solidFill>
                <a:effectLst/>
                <a:latin typeface="Segoe UI"/>
                <a:ea typeface="Calibri"/>
                <a:cs typeface="Times New Roman"/>
              </a:rPr>
              <a:t> group, click </a:t>
            </a:r>
            <a:r>
              <a:rPr lang="en-US" sz="1200" b="1" dirty="0">
                <a:solidFill>
                  <a:srgbClr val="000000"/>
                </a:solidFill>
                <a:effectLst/>
                <a:latin typeface="Segoe UI"/>
                <a:ea typeface="Calibri"/>
                <a:cs typeface="Times New Roman"/>
              </a:rPr>
              <a:t>Send Backward</a:t>
            </a:r>
            <a:r>
              <a:rPr lang="en-US" sz="1200" dirty="0">
                <a:solidFill>
                  <a:srgbClr val="000000"/>
                </a:solidFill>
                <a:effectLst/>
                <a:latin typeface="Segoe UI"/>
                <a:ea typeface="Calibri"/>
                <a:cs typeface="Times New Roman"/>
              </a:rPr>
              <a:t>, and then select </a:t>
            </a:r>
            <a:r>
              <a:rPr lang="en-US" sz="1200" b="1" dirty="0">
                <a:solidFill>
                  <a:srgbClr val="000000"/>
                </a:solidFill>
                <a:effectLst/>
                <a:latin typeface="Segoe UI"/>
                <a:ea typeface="Calibri"/>
                <a:cs typeface="Times New Roman"/>
              </a:rPr>
              <a:t>Send to Back</a:t>
            </a:r>
            <a:r>
              <a:rPr lang="en-US" sz="1200" dirty="0">
                <a:solidFill>
                  <a:srgbClr val="000000"/>
                </a:solidFill>
                <a:effectLst/>
                <a:latin typeface="Segoe UI"/>
                <a:ea typeface="Calibri"/>
                <a:cs typeface="Times New Roman"/>
              </a:rPr>
              <a:t>.</a:t>
            </a:r>
            <a:endParaRPr lang="en-US" sz="1200" dirty="0">
              <a:effectLst/>
              <a:latin typeface="+mn-lt"/>
              <a:ea typeface="Calibri"/>
              <a:cs typeface="Times New Roman"/>
            </a:endParaRPr>
          </a:p>
          <a:p>
            <a:pPr marL="514350" marR="0">
              <a:spcBef>
                <a:spcPts val="600"/>
              </a:spcBef>
              <a:spcAft>
                <a:spcPts val="0"/>
              </a:spcAft>
            </a:pPr>
            <a:r>
              <a:rPr lang="en-US" sz="1200" dirty="0">
                <a:effectLst/>
                <a:latin typeface="Segoe UI"/>
                <a:ea typeface="Calibri"/>
                <a:cs typeface="Times New Roman"/>
              </a:rPr>
              <a:t> </a:t>
            </a:r>
            <a:endParaRPr lang="en-US" sz="120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To reproduce the background effects on this slide, do the following:</a:t>
            </a:r>
          </a:p>
          <a:p>
            <a:pPr marL="0" marR="0">
              <a:spcBef>
                <a:spcPts val="600"/>
              </a:spcBef>
              <a:spcAft>
                <a:spcPts val="0"/>
              </a:spcAft>
            </a:pP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kern="1200" dirty="0">
                <a:solidFill>
                  <a:srgbClr val="000000"/>
                </a:solidFill>
                <a:effectLst/>
                <a:latin typeface="Segoe UI"/>
                <a:ea typeface="Times New Roman"/>
                <a:cs typeface="Times New Roman"/>
              </a:rPr>
              <a:t>On the </a:t>
            </a:r>
            <a:r>
              <a:rPr lang="en-US" sz="1200" b="1" kern="1200" dirty="0">
                <a:solidFill>
                  <a:srgbClr val="000000"/>
                </a:solidFill>
                <a:effectLst/>
                <a:latin typeface="Segoe UI"/>
                <a:ea typeface="Times New Roman"/>
                <a:cs typeface="Times New Roman"/>
              </a:rPr>
              <a:t>Design</a:t>
            </a:r>
            <a:r>
              <a:rPr lang="en-US" sz="1200" kern="1200" dirty="0">
                <a:solidFill>
                  <a:srgbClr val="000000"/>
                </a:solidFill>
                <a:effectLst/>
                <a:latin typeface="Segoe UI"/>
                <a:ea typeface="Times New Roman"/>
                <a:cs typeface="Times New Roman"/>
              </a:rPr>
              <a:t> tab, in the bottom right corner of the </a:t>
            </a:r>
            <a:r>
              <a:rPr lang="en-US" sz="1200" b="1" kern="1200" dirty="0">
                <a:solidFill>
                  <a:srgbClr val="000000"/>
                </a:solidFill>
                <a:effectLst/>
                <a:latin typeface="Segoe UI"/>
                <a:ea typeface="Times New Roman"/>
                <a:cs typeface="Times New Roman"/>
              </a:rPr>
              <a:t>Background</a:t>
            </a:r>
            <a:r>
              <a:rPr lang="en-US" sz="1200" kern="1200" dirty="0">
                <a:solidFill>
                  <a:srgbClr val="000000"/>
                </a:solidFill>
                <a:effectLst/>
                <a:latin typeface="Segoe UI"/>
                <a:ea typeface="Times New Roman"/>
                <a:cs typeface="Times New Roman"/>
              </a:rPr>
              <a:t> group, click the arrow at the bottom right launching the </a:t>
            </a:r>
            <a:r>
              <a:rPr lang="en-US" sz="1200" b="1" kern="1200" dirty="0">
                <a:solidFill>
                  <a:srgbClr val="000000"/>
                </a:solidFill>
                <a:effectLst/>
                <a:latin typeface="Segoe UI"/>
                <a:ea typeface="Times New Roman"/>
                <a:cs typeface="Times New Roman"/>
              </a:rPr>
              <a:t>Format Background </a:t>
            </a:r>
            <a:r>
              <a:rPr lang="en-US" sz="1200" kern="1200" dirty="0">
                <a:solidFill>
                  <a:srgbClr val="000000"/>
                </a:solidFill>
                <a:effectLst/>
                <a:latin typeface="Segoe UI"/>
                <a:ea typeface="Times New Roman"/>
                <a:cs typeface="Times New Roman"/>
              </a:rPr>
              <a:t>dialog box. </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dirty="0">
                <a:effectLst/>
                <a:latin typeface="Segoe UI"/>
                <a:ea typeface="Times New Roman"/>
                <a:cs typeface="Times New Roman"/>
              </a:rPr>
              <a:t>In the </a:t>
            </a:r>
            <a:r>
              <a:rPr lang="en-US" sz="1200" b="1" dirty="0">
                <a:effectLst/>
                <a:latin typeface="Segoe UI"/>
                <a:ea typeface="Times New Roman"/>
                <a:cs typeface="Times New Roman"/>
              </a:rPr>
              <a:t>Format Background</a:t>
            </a:r>
            <a:r>
              <a:rPr lang="en-US" sz="1200" dirty="0">
                <a:effectLst/>
                <a:latin typeface="Segoe UI"/>
                <a:ea typeface="Times New Roman"/>
                <a:cs typeface="Times New Roman"/>
              </a:rPr>
              <a:t> dialog box, select </a:t>
            </a:r>
            <a:r>
              <a:rPr lang="en-US" sz="1200" b="1" dirty="0">
                <a:effectLst/>
                <a:latin typeface="Segoe UI"/>
                <a:ea typeface="Times New Roman"/>
                <a:cs typeface="Times New Roman"/>
              </a:rPr>
              <a:t>Fill </a:t>
            </a:r>
            <a:r>
              <a:rPr lang="en-US" sz="1200" dirty="0">
                <a:effectLst/>
                <a:latin typeface="Segoe UI"/>
                <a:ea typeface="Times New Roman"/>
                <a:cs typeface="Times New Roman"/>
              </a:rPr>
              <a:t>in the left pane, under </a:t>
            </a:r>
            <a:r>
              <a:rPr lang="en-US" sz="1200" b="1" dirty="0">
                <a:effectLst/>
                <a:latin typeface="Segoe UI"/>
                <a:ea typeface="Times New Roman"/>
                <a:cs typeface="Times New Roman"/>
              </a:rPr>
              <a:t>Fill</a:t>
            </a:r>
            <a:r>
              <a:rPr lang="en-US" sz="1200" dirty="0">
                <a:effectLst/>
                <a:latin typeface="Segoe UI"/>
                <a:ea typeface="Times New Roman"/>
                <a:cs typeface="Times New Roman"/>
              </a:rPr>
              <a:t> on the right pane select </a:t>
            </a:r>
            <a:r>
              <a:rPr lang="en-US" sz="1200" b="1" dirty="0">
                <a:effectLst/>
                <a:latin typeface="Segoe UI"/>
                <a:ea typeface="Times New Roman"/>
                <a:cs typeface="Times New Roman"/>
              </a:rPr>
              <a:t>Gradient Fill</a:t>
            </a:r>
            <a:r>
              <a:rPr lang="en-US" sz="1200" dirty="0">
                <a:effectLst/>
                <a:latin typeface="Segoe UI"/>
                <a:ea typeface="Times New Roman"/>
                <a:cs typeface="Times New Roman"/>
              </a:rPr>
              <a:t>. </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kern="1200" dirty="0">
                <a:solidFill>
                  <a:srgbClr val="000000"/>
                </a:solidFill>
                <a:effectLst/>
                <a:latin typeface="Segoe UI"/>
                <a:ea typeface="Times New Roman"/>
                <a:cs typeface="Times New Roman"/>
              </a:rPr>
              <a:t>Under </a:t>
            </a:r>
            <a:r>
              <a:rPr lang="en-US" sz="1200" b="1" kern="1200" dirty="0">
                <a:solidFill>
                  <a:srgbClr val="000000"/>
                </a:solidFill>
                <a:effectLst/>
                <a:latin typeface="Segoe UI"/>
                <a:ea typeface="Times New Roman"/>
                <a:cs typeface="Times New Roman"/>
              </a:rPr>
              <a:t>Gradient stops</a:t>
            </a:r>
            <a:r>
              <a:rPr lang="en-US" sz="1200" kern="1200" dirty="0">
                <a:solidFill>
                  <a:srgbClr val="000000"/>
                </a:solidFill>
                <a:effectLst/>
                <a:latin typeface="Segoe UI"/>
                <a:ea typeface="Times New Roman"/>
                <a:cs typeface="Times New Roman"/>
              </a:rPr>
              <a:t>, click </a:t>
            </a:r>
            <a:r>
              <a:rPr lang="en-US" sz="1200" b="1" kern="1200" dirty="0">
                <a:solidFill>
                  <a:srgbClr val="000000"/>
                </a:solidFill>
                <a:effectLst/>
                <a:latin typeface="Segoe UI"/>
                <a:ea typeface="Times New Roman"/>
                <a:cs typeface="Times New Roman"/>
              </a:rPr>
              <a:t>Add gradient stop</a:t>
            </a:r>
            <a:r>
              <a:rPr lang="en-US" sz="1200" kern="1200" dirty="0">
                <a:solidFill>
                  <a:srgbClr val="000000"/>
                </a:solidFill>
                <a:effectLst/>
                <a:latin typeface="Segoe UI"/>
                <a:ea typeface="Times New Roman"/>
                <a:cs typeface="Times New Roman"/>
              </a:rPr>
              <a:t> or </a:t>
            </a:r>
            <a:r>
              <a:rPr lang="en-US" sz="1200" b="1" kern="1200" dirty="0">
                <a:solidFill>
                  <a:srgbClr val="000000"/>
                </a:solidFill>
                <a:effectLst/>
                <a:latin typeface="Segoe UI"/>
                <a:ea typeface="Times New Roman"/>
                <a:cs typeface="Times New Roman"/>
              </a:rPr>
              <a:t>Remove gradient stop</a:t>
            </a:r>
            <a:r>
              <a:rPr lang="en-US" sz="1200" kern="1200" dirty="0">
                <a:solidFill>
                  <a:srgbClr val="000000"/>
                </a:solidFill>
                <a:effectLst/>
                <a:latin typeface="Segoe UI"/>
                <a:ea typeface="Times New Roman"/>
                <a:cs typeface="Times New Roman"/>
              </a:rPr>
              <a:t> until four stops appear on the slider. Customize the gradient stops as follows:</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first stop on the slider, and then do the following:</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35%</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a:t>
            </a:r>
            <a:r>
              <a:rPr lang="en-US" sz="1200" b="1" kern="1200" dirty="0">
                <a:solidFill>
                  <a:srgbClr val="000000"/>
                </a:solidFill>
                <a:effectLst/>
                <a:latin typeface="Segoe UI"/>
                <a:ea typeface="Times New Roman"/>
                <a:cs typeface="Times New Roman"/>
              </a:rPr>
              <a:t> Blue, Accent 1, Lighter 80% </a:t>
            </a:r>
            <a:r>
              <a:rPr lang="en-US" sz="1200" kern="1200" dirty="0">
                <a:solidFill>
                  <a:srgbClr val="000000"/>
                </a:solidFill>
                <a:effectLst/>
                <a:latin typeface="Segoe UI"/>
                <a:ea typeface="Times New Roman"/>
                <a:cs typeface="Times New Roman"/>
              </a:rPr>
              <a:t>(second row, fifth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second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91%</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Blue, Text 2, Lighter 60% </a:t>
            </a:r>
            <a:r>
              <a:rPr lang="en-US" sz="1200" kern="1200" dirty="0">
                <a:solidFill>
                  <a:srgbClr val="000000"/>
                </a:solidFill>
                <a:effectLst/>
                <a:latin typeface="Segoe UI"/>
                <a:ea typeface="Times New Roman"/>
                <a:cs typeface="Times New Roman"/>
              </a:rPr>
              <a:t>(third row, fourth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third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94%</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Dark</a:t>
            </a:r>
            <a:r>
              <a:rPr lang="en-US" sz="1200" kern="1200" dirty="0">
                <a:solidFill>
                  <a:srgbClr val="000000"/>
                </a:solidFill>
                <a:effectLst/>
                <a:latin typeface="Segoe UI"/>
                <a:ea typeface="Times New Roman"/>
                <a:cs typeface="Times New Roman"/>
              </a:rPr>
              <a:t> </a:t>
            </a:r>
            <a:r>
              <a:rPr lang="en-US" sz="1200" b="1" kern="1200" dirty="0">
                <a:solidFill>
                  <a:srgbClr val="000000"/>
                </a:solidFill>
                <a:effectLst/>
                <a:latin typeface="Segoe UI"/>
                <a:ea typeface="Times New Roman"/>
                <a:cs typeface="Times New Roman"/>
              </a:rPr>
              <a:t>Blue, Text 2, Darker 25% </a:t>
            </a:r>
            <a:r>
              <a:rPr lang="en-US" sz="1200" kern="1200" dirty="0">
                <a:solidFill>
                  <a:srgbClr val="000000"/>
                </a:solidFill>
                <a:effectLst/>
                <a:latin typeface="Segoe UI"/>
                <a:ea typeface="Times New Roman"/>
                <a:cs typeface="Times New Roman"/>
              </a:rPr>
              <a:t>(fifth row, fourth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last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97%</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Dark Blue, Text 2, Lighter 40% </a:t>
            </a:r>
            <a:r>
              <a:rPr lang="en-US" sz="1200" kern="1200" dirty="0">
                <a:solidFill>
                  <a:srgbClr val="000000"/>
                </a:solidFill>
                <a:effectLst/>
                <a:latin typeface="Segoe UI"/>
                <a:ea typeface="Times New Roman"/>
                <a:cs typeface="Times New Roman"/>
              </a:rPr>
              <a:t>(fourth row, fourth option from the left).</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dirty="0">
                <a:effectLst/>
                <a:latin typeface="Segoe UI"/>
                <a:ea typeface="Times New Roman"/>
                <a:cs typeface="Times New Roman"/>
              </a:rPr>
              <a:t>Close the </a:t>
            </a:r>
            <a:r>
              <a:rPr lang="en-US" sz="1200" b="1" dirty="0">
                <a:effectLst/>
                <a:latin typeface="Segoe UI"/>
                <a:ea typeface="Times New Roman"/>
                <a:cs typeface="Times New Roman"/>
              </a:rPr>
              <a:t>Format Background</a:t>
            </a:r>
            <a:r>
              <a:rPr lang="en-US" sz="1200" dirty="0">
                <a:effectLst/>
                <a:latin typeface="Segoe UI"/>
                <a:ea typeface="Times New Roman"/>
                <a:cs typeface="Times New Roman"/>
              </a:rPr>
              <a:t> dialog box.</a:t>
            </a:r>
            <a:endParaRPr lang="en-US" sz="1200" dirty="0">
              <a:effectLst/>
              <a:latin typeface="+mn-lt"/>
              <a:ea typeface="Calibri"/>
              <a:cs typeface="Times New Roman"/>
            </a:endParaRPr>
          </a:p>
        </p:txBody>
      </p:sp>
      <p:sp>
        <p:nvSpPr>
          <p:cNvPr id="4" name="Slide Number Placeholder 3"/>
          <p:cNvSpPr>
            <a:spLocks noGrp="1"/>
          </p:cNvSpPr>
          <p:nvPr>
            <p:ph type="sldNum" sz="quarter" idx="10"/>
          </p:nvPr>
        </p:nvSpPr>
        <p:spPr/>
        <p:txBody>
          <a:bodyPr/>
          <a:lstStyle/>
          <a:p>
            <a:fld id="{DEE3E46C-0C00-4EF2-A8A1-A6C2D282E9FF}" type="slidenum">
              <a:rPr lang="en-US" smtClean="0"/>
              <a:pPr/>
              <a:t>8</a:t>
            </a:fld>
            <a:endParaRPr lang="en-US"/>
          </a:p>
        </p:txBody>
      </p:sp>
    </p:spTree>
    <p:extLst>
      <p:ext uri="{BB962C8B-B14F-4D97-AF65-F5344CB8AC3E}">
        <p14:creationId xmlns="" xmlns:p14="http://schemas.microsoft.com/office/powerpoint/2010/main" val="31560578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600"/>
              </a:spcBef>
              <a:spcAft>
                <a:spcPts val="0"/>
              </a:spcAft>
            </a:pPr>
            <a:r>
              <a:rPr lang="en-US" sz="1200" b="1" dirty="0">
                <a:effectLst/>
                <a:latin typeface="Segoe UI"/>
                <a:ea typeface="Calibri"/>
                <a:cs typeface="Times New Roman"/>
              </a:rPr>
              <a:t>Television (High Tech)</a:t>
            </a:r>
            <a:endParaRPr lang="en-US" sz="105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(Intermediate)</a:t>
            </a:r>
            <a:endParaRPr lang="en-US" sz="105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 </a:t>
            </a:r>
            <a:endParaRPr lang="en-US" sz="120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To reproduce the video effects on this slide, do the following:</a:t>
            </a:r>
          </a:p>
          <a:p>
            <a:pPr marL="0" marR="0">
              <a:spcBef>
                <a:spcPts val="600"/>
              </a:spcBef>
              <a:spcAft>
                <a:spcPts val="0"/>
              </a:spcAft>
            </a:pP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Home</a:t>
            </a:r>
            <a:r>
              <a:rPr lang="en-US" sz="1200" dirty="0">
                <a:effectLst/>
                <a:latin typeface="Segoe UI"/>
                <a:ea typeface="Calibri"/>
                <a:cs typeface="Times New Roman"/>
              </a:rPr>
              <a:t> tab, in the </a:t>
            </a:r>
            <a:r>
              <a:rPr lang="en-US" sz="1200" b="1" dirty="0">
                <a:effectLst/>
                <a:latin typeface="Segoe UI"/>
                <a:ea typeface="Calibri"/>
                <a:cs typeface="Times New Roman"/>
              </a:rPr>
              <a:t>Slides</a:t>
            </a:r>
            <a:r>
              <a:rPr lang="en-US" sz="1200" dirty="0">
                <a:effectLst/>
                <a:latin typeface="Segoe UI"/>
                <a:ea typeface="Calibri"/>
                <a:cs typeface="Times New Roman"/>
              </a:rPr>
              <a:t> group, click </a:t>
            </a:r>
            <a:r>
              <a:rPr lang="en-US" sz="1200" b="1" dirty="0">
                <a:effectLst/>
                <a:latin typeface="Segoe UI"/>
                <a:ea typeface="Calibri"/>
                <a:cs typeface="Times New Roman"/>
              </a:rPr>
              <a:t>Layout</a:t>
            </a:r>
            <a:r>
              <a:rPr lang="en-US" sz="1200" dirty="0">
                <a:effectLst/>
                <a:latin typeface="Segoe UI"/>
                <a:ea typeface="Calibri"/>
                <a:cs typeface="Times New Roman"/>
              </a:rPr>
              <a:t>, and then click </a:t>
            </a:r>
            <a:r>
              <a:rPr lang="en-US" sz="1200" b="1" dirty="0">
                <a:effectLst/>
                <a:latin typeface="Segoe UI"/>
                <a:ea typeface="Calibri"/>
                <a:cs typeface="Times New Roman"/>
              </a:rPr>
              <a:t>Blank</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Insert</a:t>
            </a:r>
            <a:r>
              <a:rPr lang="en-US" sz="1200" dirty="0">
                <a:effectLst/>
                <a:latin typeface="Segoe UI"/>
                <a:ea typeface="Calibri"/>
                <a:cs typeface="Times New Roman"/>
              </a:rPr>
              <a:t> tab, in the </a:t>
            </a:r>
            <a:r>
              <a:rPr lang="en-US" sz="1200" b="1" dirty="0">
                <a:effectLst/>
                <a:latin typeface="Segoe UI"/>
                <a:ea typeface="Calibri"/>
                <a:cs typeface="Times New Roman"/>
              </a:rPr>
              <a:t>Images</a:t>
            </a:r>
            <a:r>
              <a:rPr lang="en-US" sz="1200" dirty="0">
                <a:effectLst/>
                <a:latin typeface="Segoe UI"/>
                <a:ea typeface="Calibri"/>
                <a:cs typeface="Times New Roman"/>
              </a:rPr>
              <a:t> group, click </a:t>
            </a:r>
            <a:r>
              <a:rPr lang="en-US" sz="1200" b="1" dirty="0">
                <a:effectLst/>
                <a:latin typeface="Segoe UI"/>
                <a:ea typeface="Calibri"/>
                <a:cs typeface="Times New Roman"/>
              </a:rPr>
              <a:t>Picture</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left pane of the </a:t>
            </a:r>
            <a:r>
              <a:rPr lang="en-US" sz="1200" b="1" dirty="0">
                <a:effectLst/>
                <a:latin typeface="Segoe UI"/>
                <a:ea typeface="Calibri"/>
                <a:cs typeface="Times New Roman"/>
              </a:rPr>
              <a:t>Insert Picture</a:t>
            </a:r>
            <a:r>
              <a:rPr lang="en-US" sz="1200" dirty="0">
                <a:effectLst/>
                <a:latin typeface="Segoe UI"/>
                <a:ea typeface="Calibri"/>
                <a:cs typeface="Times New Roman"/>
              </a:rPr>
              <a:t> dialog box, click the drive or library that contains the picture of the TV. In the right pane of the dialog box, click the picture that you want and then click </a:t>
            </a:r>
            <a:r>
              <a:rPr lang="en-US" sz="1200" b="1" dirty="0">
                <a:effectLst/>
                <a:latin typeface="Segoe UI"/>
                <a:ea typeface="Calibri"/>
                <a:cs typeface="Times New Roman"/>
              </a:rPr>
              <a:t>Insert</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Under </a:t>
            </a:r>
            <a:r>
              <a:rPr lang="en-US" sz="1200" b="1" dirty="0">
                <a:effectLst/>
                <a:latin typeface="Segoe UI"/>
                <a:ea typeface="Calibri"/>
                <a:cs typeface="Times New Roman"/>
              </a:rPr>
              <a:t>Picture Tools</a:t>
            </a:r>
            <a:r>
              <a:rPr lang="en-US" sz="1200" dirty="0">
                <a:effectLst/>
                <a:latin typeface="Segoe UI"/>
                <a:ea typeface="Calibri"/>
                <a:cs typeface="Times New Roman"/>
              </a:rPr>
              <a:t>, on the </a:t>
            </a:r>
            <a:r>
              <a:rPr lang="en-US" sz="1200" b="1" dirty="0">
                <a:effectLst/>
                <a:latin typeface="Segoe UI"/>
                <a:ea typeface="Calibri"/>
                <a:cs typeface="Times New Roman"/>
              </a:rPr>
              <a:t>Format</a:t>
            </a:r>
            <a:r>
              <a:rPr lang="en-US" sz="1200" dirty="0">
                <a:effectLst/>
                <a:latin typeface="Segoe UI"/>
                <a:ea typeface="Calibri"/>
                <a:cs typeface="Times New Roman"/>
              </a:rPr>
              <a:t> tab, in the </a:t>
            </a:r>
            <a:r>
              <a:rPr lang="en-US" sz="1200" b="1" dirty="0">
                <a:effectLst/>
                <a:latin typeface="Segoe UI"/>
                <a:ea typeface="Calibri"/>
                <a:cs typeface="Times New Roman"/>
              </a:rPr>
              <a:t>Adjust</a:t>
            </a:r>
            <a:r>
              <a:rPr lang="en-US" sz="1200" dirty="0">
                <a:effectLst/>
                <a:latin typeface="Segoe UI"/>
                <a:ea typeface="Calibri"/>
                <a:cs typeface="Times New Roman"/>
              </a:rPr>
              <a:t> group, click </a:t>
            </a:r>
            <a:r>
              <a:rPr lang="en-US" sz="1200" b="1" dirty="0">
                <a:effectLst/>
                <a:latin typeface="Segoe UI"/>
                <a:ea typeface="Calibri"/>
                <a:cs typeface="Times New Roman"/>
              </a:rPr>
              <a:t>Remove Background</a:t>
            </a:r>
            <a:r>
              <a:rPr lang="en-US" sz="1200" dirty="0">
                <a:effectLst/>
                <a:latin typeface="Segoe UI"/>
                <a:ea typeface="Calibri"/>
                <a:cs typeface="Times New Roman"/>
              </a:rPr>
              <a:t>, to remove background and television screen from image, do the following:</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Click one of the handles on the marquee lines, drag the line so that it contains the portion of the picture that you wish to keep, and excludes most of the areas you wish to remove (highlighted area will be removed).</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On the</a:t>
            </a:r>
            <a:r>
              <a:rPr lang="en-US" sz="1200" b="1" dirty="0">
                <a:solidFill>
                  <a:srgbClr val="000000"/>
                </a:solidFill>
                <a:effectLst/>
                <a:latin typeface="Segoe UI"/>
                <a:ea typeface="Calibri"/>
                <a:cs typeface="Times New Roman"/>
              </a:rPr>
              <a:t> Background Removal</a:t>
            </a:r>
            <a:r>
              <a:rPr lang="en-US" sz="1200" dirty="0">
                <a:solidFill>
                  <a:srgbClr val="000000"/>
                </a:solidFill>
                <a:effectLst/>
                <a:latin typeface="Segoe UI"/>
                <a:ea typeface="Calibri"/>
                <a:cs typeface="Times New Roman"/>
              </a:rPr>
              <a:t> tab, in the </a:t>
            </a:r>
            <a:r>
              <a:rPr lang="en-US" sz="1200" b="1" dirty="0">
                <a:solidFill>
                  <a:srgbClr val="000000"/>
                </a:solidFill>
                <a:effectLst/>
                <a:latin typeface="Segoe UI"/>
                <a:ea typeface="Calibri"/>
                <a:cs typeface="Times New Roman"/>
              </a:rPr>
              <a:t>Refine</a:t>
            </a:r>
            <a:r>
              <a:rPr lang="en-US" sz="1200" dirty="0">
                <a:solidFill>
                  <a:srgbClr val="000000"/>
                </a:solidFill>
                <a:effectLst/>
                <a:latin typeface="Segoe UI"/>
                <a:ea typeface="Calibri"/>
                <a:cs typeface="Times New Roman"/>
              </a:rPr>
              <a:t> group, click </a:t>
            </a:r>
            <a:r>
              <a:rPr lang="en-US" sz="1200" b="1" dirty="0">
                <a:solidFill>
                  <a:srgbClr val="000000"/>
                </a:solidFill>
                <a:effectLst/>
                <a:latin typeface="Segoe UI"/>
                <a:ea typeface="Calibri"/>
                <a:cs typeface="Times New Roman"/>
              </a:rPr>
              <a:t>Mark areas to Remove</a:t>
            </a:r>
            <a:r>
              <a:rPr lang="en-US" sz="1200" dirty="0">
                <a:solidFill>
                  <a:srgbClr val="000000"/>
                </a:solidFill>
                <a:effectLst/>
                <a:latin typeface="Segoe UI"/>
                <a:ea typeface="Calibri"/>
                <a:cs typeface="Times New Roman"/>
              </a:rPr>
              <a:t>, then click in corner of TV monitor and drag selection in a diagonal line to other corner.</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solidFill>
                  <a:srgbClr val="000000"/>
                </a:solidFill>
                <a:effectLst/>
                <a:latin typeface="Segoe UI"/>
                <a:ea typeface="Calibri"/>
                <a:cs typeface="Times New Roman"/>
              </a:rPr>
              <a:t>Select </a:t>
            </a:r>
            <a:r>
              <a:rPr lang="en-US" sz="1200" b="1" dirty="0">
                <a:solidFill>
                  <a:srgbClr val="000000"/>
                </a:solidFill>
                <a:effectLst/>
                <a:latin typeface="Segoe UI"/>
                <a:ea typeface="Calibri"/>
                <a:cs typeface="Times New Roman"/>
              </a:rPr>
              <a:t>Mark Areas to Keep</a:t>
            </a:r>
            <a:r>
              <a:rPr lang="en-US" sz="1200" dirty="0">
                <a:solidFill>
                  <a:srgbClr val="000000"/>
                </a:solidFill>
                <a:effectLst/>
                <a:latin typeface="Segoe UI"/>
                <a:ea typeface="Calibri"/>
                <a:cs typeface="Times New Roman"/>
              </a:rPr>
              <a:t> and/or </a:t>
            </a:r>
            <a:r>
              <a:rPr lang="en-US" sz="1200" b="1" dirty="0">
                <a:solidFill>
                  <a:srgbClr val="000000"/>
                </a:solidFill>
                <a:effectLst/>
                <a:latin typeface="Segoe UI"/>
                <a:ea typeface="Calibri"/>
                <a:cs typeface="Times New Roman"/>
              </a:rPr>
              <a:t>Mark Areas to Remove</a:t>
            </a:r>
            <a:r>
              <a:rPr lang="en-US" sz="1200" dirty="0">
                <a:solidFill>
                  <a:srgbClr val="000000"/>
                </a:solidFill>
                <a:effectLst/>
                <a:latin typeface="Segoe UI"/>
                <a:ea typeface="Calibri"/>
                <a:cs typeface="Times New Roman"/>
              </a:rPr>
              <a:t> to refine selection. </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effectLst/>
                <a:latin typeface="Segoe UI"/>
                <a:ea typeface="Calibri"/>
                <a:cs typeface="Times New Roman"/>
              </a:rPr>
              <a:t>On the </a:t>
            </a:r>
            <a:r>
              <a:rPr lang="en-US" sz="1200" b="1" dirty="0">
                <a:effectLst/>
                <a:latin typeface="Segoe UI"/>
                <a:ea typeface="Calibri"/>
                <a:cs typeface="Times New Roman"/>
              </a:rPr>
              <a:t>Background Removal</a:t>
            </a:r>
            <a:r>
              <a:rPr lang="en-US" sz="1200" dirty="0">
                <a:effectLst/>
                <a:latin typeface="Segoe UI"/>
                <a:ea typeface="Calibri"/>
                <a:cs typeface="Times New Roman"/>
              </a:rPr>
              <a:t> tab, in the </a:t>
            </a:r>
            <a:r>
              <a:rPr lang="en-US" sz="1200" b="1" dirty="0">
                <a:effectLst/>
                <a:latin typeface="Segoe UI"/>
                <a:ea typeface="Calibri"/>
                <a:cs typeface="Times New Roman"/>
              </a:rPr>
              <a:t>Close</a:t>
            </a:r>
            <a:r>
              <a:rPr lang="en-US" sz="1200" dirty="0">
                <a:effectLst/>
                <a:latin typeface="Segoe UI"/>
                <a:ea typeface="Calibri"/>
                <a:cs typeface="Times New Roman"/>
              </a:rPr>
              <a:t> group, select </a:t>
            </a:r>
            <a:r>
              <a:rPr lang="en-US" sz="1200" b="1" dirty="0">
                <a:effectLst/>
                <a:latin typeface="Segoe UI"/>
                <a:ea typeface="Calibri"/>
                <a:cs typeface="Times New Roman"/>
              </a:rPr>
              <a:t>Keep Changes</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Home</a:t>
            </a:r>
            <a:r>
              <a:rPr lang="en-US" sz="1200" dirty="0">
                <a:effectLst/>
                <a:latin typeface="Segoe UI"/>
                <a:ea typeface="Calibri"/>
                <a:cs typeface="Times New Roman"/>
              </a:rPr>
              <a:t> tab, in the </a:t>
            </a:r>
            <a:r>
              <a:rPr lang="en-US" sz="1200" b="1" dirty="0">
                <a:effectLst/>
                <a:latin typeface="Segoe UI"/>
                <a:ea typeface="Calibri"/>
                <a:cs typeface="Times New Roman"/>
              </a:rPr>
              <a:t>Drawing</a:t>
            </a:r>
            <a:r>
              <a:rPr lang="en-US" sz="1200" dirty="0">
                <a:effectLst/>
                <a:latin typeface="Segoe UI"/>
                <a:ea typeface="Calibri"/>
                <a:cs typeface="Times New Roman"/>
              </a:rPr>
              <a:t> group, click </a:t>
            </a:r>
            <a:r>
              <a:rPr lang="en-US" sz="1200" b="1" dirty="0">
                <a:effectLst/>
                <a:latin typeface="Segoe UI"/>
                <a:ea typeface="Calibri"/>
                <a:cs typeface="Times New Roman"/>
              </a:rPr>
              <a:t>Arrange</a:t>
            </a:r>
            <a:r>
              <a:rPr lang="en-US" sz="1200" dirty="0">
                <a:effectLst/>
                <a:latin typeface="Segoe UI"/>
                <a:ea typeface="Calibri"/>
                <a:cs typeface="Times New Roman"/>
              </a:rPr>
              <a:t>, point to </a:t>
            </a:r>
            <a:r>
              <a:rPr lang="en-US" sz="1200" b="1" dirty="0">
                <a:effectLst/>
                <a:latin typeface="Segoe UI"/>
                <a:ea typeface="Calibri"/>
                <a:cs typeface="Times New Roman"/>
              </a:rPr>
              <a:t>Align</a:t>
            </a:r>
            <a:r>
              <a:rPr lang="en-US" sz="1200" dirty="0">
                <a:effectLst/>
                <a:latin typeface="Segoe UI"/>
                <a:ea typeface="Calibri"/>
                <a:cs typeface="Times New Roman"/>
              </a:rPr>
              <a:t> then do the following:</a:t>
            </a:r>
            <a:endParaRPr lang="en-US" sz="1200" dirty="0">
              <a:effectLst/>
              <a:latin typeface="+mn-lt"/>
              <a:ea typeface="Calibri"/>
              <a:cs typeface="Times New Roman"/>
            </a:endParaRPr>
          </a:p>
          <a:p>
            <a:pPr marL="742950" marR="0" lvl="1" indent="-285750">
              <a:spcBef>
                <a:spcPts val="600"/>
              </a:spcBef>
              <a:spcAft>
                <a:spcPts val="0"/>
              </a:spcAft>
              <a:buFont typeface="Arial"/>
              <a:buChar char="•"/>
              <a:tabLst>
                <a:tab pos="1143000" algn="l"/>
              </a:tabLst>
            </a:pPr>
            <a:r>
              <a:rPr lang="en-US" sz="1200" dirty="0">
                <a:effectLst/>
                <a:latin typeface="Segoe UI"/>
                <a:ea typeface="Calibri"/>
                <a:cs typeface="Times New Roman"/>
              </a:rPr>
              <a:t>Click </a:t>
            </a:r>
            <a:r>
              <a:rPr lang="en-US" sz="1200" b="1" dirty="0">
                <a:effectLst/>
                <a:latin typeface="Segoe UI"/>
                <a:ea typeface="Calibri"/>
                <a:cs typeface="Times New Roman"/>
              </a:rPr>
              <a:t>Align Middle</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Under </a:t>
            </a:r>
            <a:r>
              <a:rPr lang="en-US" sz="1200" b="1" dirty="0">
                <a:effectLst/>
                <a:latin typeface="Segoe UI"/>
                <a:ea typeface="Calibri"/>
                <a:cs typeface="Times New Roman"/>
              </a:rPr>
              <a:t>Picture Tools</a:t>
            </a:r>
            <a:r>
              <a:rPr lang="en-US" sz="1200" dirty="0">
                <a:effectLst/>
                <a:latin typeface="Segoe UI"/>
                <a:ea typeface="Calibri"/>
                <a:cs typeface="Times New Roman"/>
              </a:rPr>
              <a:t>, on the </a:t>
            </a:r>
            <a:r>
              <a:rPr lang="en-US" sz="1200" b="1" dirty="0">
                <a:effectLst/>
                <a:latin typeface="Segoe UI"/>
                <a:ea typeface="Calibri"/>
                <a:cs typeface="Times New Roman"/>
              </a:rPr>
              <a:t>Format</a:t>
            </a:r>
            <a:r>
              <a:rPr lang="en-US" sz="1200" dirty="0">
                <a:effectLst/>
                <a:latin typeface="Segoe UI"/>
                <a:ea typeface="Calibri"/>
                <a:cs typeface="Times New Roman"/>
              </a:rPr>
              <a:t> tab, in the </a:t>
            </a:r>
            <a:r>
              <a:rPr lang="en-US" sz="1200" b="1" dirty="0">
                <a:effectLst/>
                <a:latin typeface="Segoe UI"/>
                <a:ea typeface="Calibri"/>
                <a:cs typeface="Times New Roman"/>
              </a:rPr>
              <a:t>Picture Styles</a:t>
            </a:r>
            <a:r>
              <a:rPr lang="en-US" sz="1200" dirty="0">
                <a:effectLst/>
                <a:latin typeface="Segoe UI"/>
                <a:ea typeface="Calibri"/>
                <a:cs typeface="Times New Roman"/>
              </a:rPr>
              <a:t> group</a:t>
            </a:r>
            <a:r>
              <a:rPr lang="en-US" sz="1200" kern="1200" dirty="0">
                <a:solidFill>
                  <a:srgbClr val="000000"/>
                </a:solidFill>
                <a:effectLst/>
                <a:latin typeface="Segoe UI"/>
                <a:ea typeface="Times New Roman"/>
                <a:cs typeface="Times New Roman"/>
              </a:rPr>
              <a:t>, click the arrow at the bottom right launching the </a:t>
            </a:r>
            <a:r>
              <a:rPr lang="en-US" sz="1200" b="1" kern="1200" dirty="0">
                <a:solidFill>
                  <a:srgbClr val="000000"/>
                </a:solidFill>
                <a:effectLst/>
                <a:latin typeface="Segoe UI"/>
                <a:ea typeface="Times New Roman"/>
                <a:cs typeface="Times New Roman"/>
              </a:rPr>
              <a:t>Format Picture </a:t>
            </a:r>
            <a:r>
              <a:rPr lang="en-US" sz="1200" kern="1200" dirty="0">
                <a:solidFill>
                  <a:srgbClr val="000000"/>
                </a:solidFill>
                <a:effectLst/>
                <a:latin typeface="Segoe UI"/>
                <a:ea typeface="Times New Roman"/>
                <a:cs typeface="Times New Roman"/>
              </a:rPr>
              <a:t>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In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 select </a:t>
            </a:r>
            <a:r>
              <a:rPr lang="en-US" sz="1200" b="1" kern="1200" dirty="0">
                <a:effectLst/>
                <a:latin typeface="Segoe UI"/>
                <a:ea typeface="Times New Roman"/>
                <a:cs typeface="Times New Roman"/>
              </a:rPr>
              <a:t>Position</a:t>
            </a:r>
            <a:r>
              <a:rPr lang="en-US" sz="1200" kern="1200" dirty="0">
                <a:effectLst/>
                <a:latin typeface="Segoe UI"/>
                <a:ea typeface="Times New Roman"/>
                <a:cs typeface="Times New Roman"/>
              </a:rPr>
              <a:t> in the left pane, under </a:t>
            </a:r>
            <a:r>
              <a:rPr lang="en-US" sz="1200" b="1" kern="1200" dirty="0">
                <a:effectLst/>
                <a:latin typeface="Segoe UI"/>
                <a:ea typeface="Times New Roman"/>
                <a:cs typeface="Times New Roman"/>
              </a:rPr>
              <a:t>Position on slide</a:t>
            </a:r>
            <a:r>
              <a:rPr lang="en-US" sz="1200" kern="1200" dirty="0">
                <a:effectLst/>
                <a:latin typeface="Segoe UI"/>
                <a:ea typeface="Times New Roman"/>
                <a:cs typeface="Times New Roman"/>
              </a:rPr>
              <a:t> in the right pane set the </a:t>
            </a:r>
            <a:r>
              <a:rPr lang="en-US" sz="1200" b="1" kern="1200" dirty="0">
                <a:effectLst/>
                <a:latin typeface="Segoe UI"/>
                <a:ea typeface="Times New Roman"/>
                <a:cs typeface="Times New Roman"/>
              </a:rPr>
              <a:t>Horizontal</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.52”</a:t>
            </a:r>
            <a:r>
              <a:rPr lang="en-US" sz="1200" kern="1200" dirty="0">
                <a:effectLst/>
                <a:latin typeface="Segoe UI"/>
                <a:ea typeface="Times New Roman"/>
                <a:cs typeface="Times New Roman"/>
              </a:rPr>
              <a:t> and the </a:t>
            </a:r>
            <a:r>
              <a:rPr lang="en-US" sz="1200" b="1" kern="1200" dirty="0">
                <a:effectLst/>
                <a:latin typeface="Segoe UI"/>
                <a:ea typeface="Times New Roman"/>
                <a:cs typeface="Times New Roman"/>
              </a:rPr>
              <a:t>Vertical</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.74”</a:t>
            </a:r>
            <a:r>
              <a:rPr lang="en-US" sz="1200" kern="1200" dirty="0">
                <a:effectLst/>
                <a:latin typeface="Segoe UI"/>
                <a:ea typeface="Times New Roman"/>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In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 select </a:t>
            </a:r>
            <a:r>
              <a:rPr lang="en-US" sz="1200" b="1" kern="1200" dirty="0">
                <a:effectLst/>
                <a:latin typeface="Segoe UI"/>
                <a:ea typeface="Times New Roman"/>
                <a:cs typeface="Times New Roman"/>
              </a:rPr>
              <a:t>Size</a:t>
            </a:r>
            <a:r>
              <a:rPr lang="en-US" sz="1200" kern="1200" dirty="0">
                <a:effectLst/>
                <a:latin typeface="Segoe UI"/>
                <a:ea typeface="Times New Roman"/>
                <a:cs typeface="Times New Roman"/>
              </a:rPr>
              <a:t> in the left pane, under </a:t>
            </a:r>
            <a:r>
              <a:rPr lang="en-US" sz="1200" b="1" kern="1200" dirty="0">
                <a:effectLst/>
                <a:latin typeface="Segoe UI"/>
                <a:ea typeface="Times New Roman"/>
                <a:cs typeface="Times New Roman"/>
              </a:rPr>
              <a:t>Size and Rotate</a:t>
            </a:r>
            <a:r>
              <a:rPr lang="en-US" sz="1200" kern="1200" dirty="0">
                <a:effectLst/>
                <a:latin typeface="Segoe UI"/>
                <a:ea typeface="Times New Roman"/>
                <a:cs typeface="Times New Roman"/>
              </a:rPr>
              <a:t> in the right pane set the </a:t>
            </a:r>
            <a:r>
              <a:rPr lang="en-US" sz="1200" b="1" kern="1200" dirty="0">
                <a:effectLst/>
                <a:latin typeface="Segoe UI"/>
                <a:ea typeface="Times New Roman"/>
                <a:cs typeface="Times New Roman"/>
              </a:rPr>
              <a:t>Height</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6.5”</a:t>
            </a:r>
            <a:r>
              <a:rPr lang="en-US" sz="1200" kern="1200" dirty="0">
                <a:effectLst/>
                <a:latin typeface="Segoe UI"/>
                <a:ea typeface="Times New Roman"/>
                <a:cs typeface="Times New Roman"/>
              </a:rPr>
              <a:t> and the </a:t>
            </a:r>
            <a:r>
              <a:rPr lang="en-US" sz="1200" b="1" kern="1200" dirty="0">
                <a:effectLst/>
                <a:latin typeface="Segoe UI"/>
                <a:ea typeface="Times New Roman"/>
                <a:cs typeface="Times New Roman"/>
              </a:rPr>
              <a:t>Width</a:t>
            </a:r>
            <a:r>
              <a:rPr lang="en-US" sz="1200" kern="1200" dirty="0">
                <a:effectLst/>
                <a:latin typeface="Segoe UI"/>
                <a:ea typeface="Times New Roman"/>
                <a:cs typeface="Times New Roman"/>
              </a:rPr>
              <a:t> to </a:t>
            </a:r>
            <a:r>
              <a:rPr lang="en-US" sz="1200" b="1" kern="1200" dirty="0">
                <a:effectLst/>
                <a:latin typeface="Segoe UI"/>
                <a:ea typeface="Times New Roman"/>
                <a:cs typeface="Times New Roman"/>
              </a:rPr>
              <a:t>8.96”</a:t>
            </a:r>
            <a:r>
              <a:rPr lang="en-US" sz="1200" kern="1200" dirty="0">
                <a:effectLst/>
                <a:latin typeface="Segoe UI"/>
                <a:ea typeface="Times New Roman"/>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kern="1200" dirty="0">
                <a:effectLst/>
                <a:latin typeface="Segoe UI"/>
                <a:ea typeface="Times New Roman"/>
                <a:cs typeface="Times New Roman"/>
              </a:rPr>
              <a:t>Close the </a:t>
            </a:r>
            <a:r>
              <a:rPr lang="en-US" sz="1200" b="1" kern="1200" dirty="0">
                <a:effectLst/>
                <a:latin typeface="Segoe UI"/>
                <a:ea typeface="Times New Roman"/>
                <a:cs typeface="Times New Roman"/>
              </a:rPr>
              <a:t>Format Picture</a:t>
            </a:r>
            <a:r>
              <a:rPr lang="en-US" sz="1200" kern="1200" dirty="0">
                <a:effectLst/>
                <a:latin typeface="Segoe UI"/>
                <a:ea typeface="Times New Roman"/>
                <a:cs typeface="Times New Roman"/>
              </a:rPr>
              <a:t> 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Insert</a:t>
            </a:r>
            <a:r>
              <a:rPr lang="en-US" sz="1200" dirty="0">
                <a:effectLst/>
                <a:latin typeface="Segoe UI"/>
                <a:ea typeface="Calibri"/>
                <a:cs typeface="Times New Roman"/>
              </a:rPr>
              <a:t> tab, in the </a:t>
            </a:r>
            <a:r>
              <a:rPr lang="en-US" sz="1200" b="1" dirty="0">
                <a:effectLst/>
                <a:latin typeface="Segoe UI"/>
                <a:ea typeface="Calibri"/>
                <a:cs typeface="Times New Roman"/>
              </a:rPr>
              <a:t>Media</a:t>
            </a:r>
            <a:r>
              <a:rPr lang="en-US" sz="1200" dirty="0">
                <a:effectLst/>
                <a:latin typeface="Segoe UI"/>
                <a:ea typeface="Calibri"/>
                <a:cs typeface="Times New Roman"/>
              </a:rPr>
              <a:t> group, click </a:t>
            </a:r>
            <a:r>
              <a:rPr lang="en-US" sz="1200" b="1" dirty="0">
                <a:effectLst/>
                <a:latin typeface="Segoe UI"/>
                <a:ea typeface="Calibri"/>
                <a:cs typeface="Times New Roman"/>
              </a:rPr>
              <a:t>Video</a:t>
            </a:r>
            <a:r>
              <a:rPr lang="en-US" sz="1200" dirty="0">
                <a:effectLst/>
                <a:latin typeface="Segoe UI"/>
                <a:ea typeface="Calibri"/>
                <a:cs typeface="Times New Roman"/>
              </a:rPr>
              <a:t>, and then click </a:t>
            </a:r>
            <a:r>
              <a:rPr lang="en-US" sz="1200" b="1" dirty="0">
                <a:effectLst/>
                <a:latin typeface="Segoe UI"/>
                <a:ea typeface="Calibri"/>
                <a:cs typeface="Times New Roman"/>
              </a:rPr>
              <a:t>Video from file</a:t>
            </a:r>
            <a:r>
              <a:rPr lang="en-US" sz="1200" dirty="0">
                <a:effectLst/>
                <a:latin typeface="Segoe UI"/>
                <a:ea typeface="Calibri"/>
                <a:cs typeface="Times New Roman"/>
              </a:rPr>
              <a:t>.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left pane of the </a:t>
            </a:r>
            <a:r>
              <a:rPr lang="en-US" sz="1200" b="1" dirty="0">
                <a:effectLst/>
                <a:latin typeface="Segoe UI"/>
                <a:ea typeface="Calibri"/>
                <a:cs typeface="Times New Roman"/>
              </a:rPr>
              <a:t>Insert Video</a:t>
            </a:r>
            <a:r>
              <a:rPr lang="en-US" sz="1200" dirty="0">
                <a:effectLst/>
                <a:latin typeface="Segoe UI"/>
                <a:ea typeface="Calibri"/>
                <a:cs typeface="Times New Roman"/>
              </a:rPr>
              <a:t> dialog box, click the drive or library that contains the video. In the right pane of the dialog box, click the video that you want and then click </a:t>
            </a:r>
            <a:r>
              <a:rPr lang="en-US" sz="1200" b="1" dirty="0">
                <a:effectLst/>
                <a:latin typeface="Segoe UI"/>
                <a:ea typeface="Calibri"/>
                <a:cs typeface="Times New Roman"/>
              </a:rPr>
              <a:t>Insert</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On the </a:t>
            </a:r>
            <a:r>
              <a:rPr lang="en-US" sz="1200" b="1" dirty="0">
                <a:effectLst/>
                <a:latin typeface="Segoe UI"/>
                <a:ea typeface="Calibri"/>
                <a:cs typeface="Times New Roman"/>
              </a:rPr>
              <a:t>Animations</a:t>
            </a:r>
            <a:r>
              <a:rPr lang="en-US" sz="1200" dirty="0">
                <a:effectLst/>
                <a:latin typeface="Segoe UI"/>
                <a:ea typeface="Calibri"/>
                <a:cs typeface="Times New Roman"/>
              </a:rPr>
              <a:t> tab, in the </a:t>
            </a:r>
            <a:r>
              <a:rPr lang="en-US" sz="1200" b="1" dirty="0">
                <a:effectLst/>
                <a:latin typeface="Segoe UI"/>
                <a:ea typeface="Calibri"/>
                <a:cs typeface="Times New Roman"/>
              </a:rPr>
              <a:t>Animation</a:t>
            </a:r>
            <a:r>
              <a:rPr lang="en-US" sz="1200" dirty="0">
                <a:effectLst/>
                <a:latin typeface="Segoe UI"/>
                <a:ea typeface="Calibri"/>
                <a:cs typeface="Times New Roman"/>
              </a:rPr>
              <a:t> group, select </a:t>
            </a:r>
            <a:r>
              <a:rPr lang="en-US" sz="1200" b="1" dirty="0">
                <a:effectLst/>
                <a:latin typeface="Segoe UI"/>
                <a:ea typeface="Calibri"/>
                <a:cs typeface="Times New Roman"/>
              </a:rPr>
              <a:t>Play</a:t>
            </a:r>
            <a:r>
              <a:rPr lang="en-US" sz="1200" dirty="0">
                <a:effectLst/>
                <a:latin typeface="Segoe UI"/>
                <a:ea typeface="Calibri"/>
                <a:cs typeface="Times New Roman"/>
              </a:rPr>
              <a:t>.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Also on the </a:t>
            </a:r>
            <a:r>
              <a:rPr lang="en-US" sz="1200" b="1" dirty="0">
                <a:effectLst/>
                <a:latin typeface="Segoe UI"/>
                <a:ea typeface="Calibri"/>
                <a:cs typeface="Times New Roman"/>
              </a:rPr>
              <a:t>Animations</a:t>
            </a:r>
            <a:r>
              <a:rPr lang="en-US" sz="1200" dirty="0">
                <a:effectLst/>
                <a:latin typeface="Segoe UI"/>
                <a:ea typeface="Calibri"/>
                <a:cs typeface="Times New Roman"/>
              </a:rPr>
              <a:t> tab, in the </a:t>
            </a:r>
            <a:r>
              <a:rPr lang="en-US" sz="1200" b="1" dirty="0">
                <a:effectLst/>
                <a:latin typeface="Segoe UI"/>
                <a:ea typeface="Calibri"/>
                <a:cs typeface="Times New Roman"/>
              </a:rPr>
              <a:t>Timing</a:t>
            </a:r>
            <a:r>
              <a:rPr lang="en-US" sz="1200" dirty="0">
                <a:effectLst/>
                <a:latin typeface="Segoe UI"/>
                <a:ea typeface="Calibri"/>
                <a:cs typeface="Times New Roman"/>
              </a:rPr>
              <a:t> group, click the arrow to the right of </a:t>
            </a:r>
            <a:r>
              <a:rPr lang="en-US" sz="1200" b="1" dirty="0">
                <a:effectLst/>
                <a:latin typeface="Segoe UI"/>
                <a:ea typeface="Calibri"/>
                <a:cs typeface="Times New Roman"/>
              </a:rPr>
              <a:t>Start</a:t>
            </a:r>
            <a:r>
              <a:rPr lang="en-US" sz="1200" dirty="0">
                <a:effectLst/>
                <a:latin typeface="Segoe UI"/>
                <a:ea typeface="Calibri"/>
                <a:cs typeface="Times New Roman"/>
              </a:rPr>
              <a:t> and select </a:t>
            </a:r>
            <a:r>
              <a:rPr lang="en-US" sz="1200" b="1" dirty="0">
                <a:effectLst/>
                <a:latin typeface="Segoe UI"/>
                <a:ea typeface="Calibri"/>
                <a:cs typeface="Times New Roman"/>
              </a:rPr>
              <a:t>With Previous</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742950" algn="l"/>
              </a:tabLst>
            </a:pPr>
            <a:r>
              <a:rPr lang="en-US" sz="1200" kern="1200" dirty="0">
                <a:solidFill>
                  <a:srgbClr val="000000"/>
                </a:solidFill>
                <a:effectLst/>
                <a:latin typeface="Segoe UI"/>
                <a:ea typeface="Times New Roman"/>
                <a:cs typeface="Times New Roman"/>
              </a:rPr>
              <a:t>With the video selected, under </a:t>
            </a:r>
            <a:r>
              <a:rPr lang="en-US" sz="1200" b="1" kern="1200" dirty="0">
                <a:solidFill>
                  <a:srgbClr val="000000"/>
                </a:solidFill>
                <a:effectLst/>
                <a:latin typeface="Segoe UI"/>
                <a:ea typeface="Times New Roman"/>
                <a:cs typeface="Times New Roman"/>
              </a:rPr>
              <a:t>Video Tools</a:t>
            </a:r>
            <a:r>
              <a:rPr lang="en-US" sz="1200" kern="1200" dirty="0">
                <a:solidFill>
                  <a:srgbClr val="000000"/>
                </a:solidFill>
                <a:effectLst/>
                <a:latin typeface="Segoe UI"/>
                <a:ea typeface="Times New Roman"/>
                <a:cs typeface="Times New Roman"/>
              </a:rPr>
              <a:t>, in the </a:t>
            </a:r>
            <a:r>
              <a:rPr lang="en-US" sz="1200" b="1" kern="1200" dirty="0">
                <a:solidFill>
                  <a:srgbClr val="000000"/>
                </a:solidFill>
                <a:effectLst/>
                <a:latin typeface="Segoe UI"/>
                <a:ea typeface="Times New Roman"/>
                <a:cs typeface="Times New Roman"/>
              </a:rPr>
              <a:t>Format</a:t>
            </a:r>
            <a:r>
              <a:rPr lang="en-US" sz="1200" kern="1200" dirty="0">
                <a:solidFill>
                  <a:srgbClr val="000000"/>
                </a:solidFill>
                <a:effectLst/>
                <a:latin typeface="Segoe UI"/>
                <a:ea typeface="Times New Roman"/>
                <a:cs typeface="Times New Roman"/>
              </a:rPr>
              <a:t> tab, in the bottom right corner of the </a:t>
            </a:r>
            <a:r>
              <a:rPr lang="en-US" sz="1200" b="1" kern="1200" dirty="0">
                <a:solidFill>
                  <a:srgbClr val="000000"/>
                </a:solidFill>
                <a:effectLst/>
                <a:latin typeface="Segoe UI"/>
                <a:ea typeface="Times New Roman"/>
                <a:cs typeface="Times New Roman"/>
              </a:rPr>
              <a:t>Video Styles</a:t>
            </a:r>
            <a:r>
              <a:rPr lang="en-US" sz="1200" kern="1200" dirty="0">
                <a:solidFill>
                  <a:srgbClr val="000000"/>
                </a:solidFill>
                <a:effectLst/>
                <a:latin typeface="Segoe UI"/>
                <a:ea typeface="Times New Roman"/>
                <a:cs typeface="Times New Roman"/>
              </a:rPr>
              <a:t> group, click the arrow opening the </a:t>
            </a:r>
            <a:r>
              <a:rPr lang="en-US" sz="1200" b="1" kern="1200" dirty="0">
                <a:solidFill>
                  <a:srgbClr val="000000"/>
                </a:solidFill>
                <a:effectLst/>
                <a:latin typeface="Segoe UI"/>
                <a:ea typeface="Times New Roman"/>
                <a:cs typeface="Times New Roman"/>
              </a:rPr>
              <a:t>Format Video </a:t>
            </a:r>
            <a:r>
              <a:rPr lang="en-US" sz="1200" kern="1200" dirty="0">
                <a:solidFill>
                  <a:srgbClr val="000000"/>
                </a:solidFill>
                <a:effectLst/>
                <a:latin typeface="Segoe UI"/>
                <a:ea typeface="Times New Roman"/>
                <a:cs typeface="Times New Roman"/>
              </a:rPr>
              <a:t>dialog box. </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 click </a:t>
            </a:r>
            <a:r>
              <a:rPr lang="en-US" sz="1200" b="1" dirty="0">
                <a:effectLst/>
                <a:latin typeface="Segoe UI"/>
                <a:ea typeface="Calibri"/>
                <a:cs typeface="Times New Roman"/>
              </a:rPr>
              <a:t>Size</a:t>
            </a:r>
            <a:r>
              <a:rPr lang="en-US" sz="1200" dirty="0">
                <a:effectLst/>
                <a:latin typeface="Segoe UI"/>
                <a:ea typeface="Calibri"/>
                <a:cs typeface="Times New Roman"/>
              </a:rPr>
              <a:t> in the left pane, under </a:t>
            </a:r>
            <a:r>
              <a:rPr lang="en-US" sz="1200" b="1" dirty="0">
                <a:effectLst/>
                <a:latin typeface="Segoe UI"/>
                <a:ea typeface="Calibri"/>
                <a:cs typeface="Times New Roman"/>
              </a:rPr>
              <a:t>Size and Rotate</a:t>
            </a:r>
            <a:r>
              <a:rPr lang="en-US" sz="1200" dirty="0">
                <a:effectLst/>
                <a:latin typeface="Segoe UI"/>
                <a:ea typeface="Calibri"/>
                <a:cs typeface="Times New Roman"/>
              </a:rPr>
              <a:t> in the right pane set the </a:t>
            </a:r>
            <a:r>
              <a:rPr lang="en-US" sz="1200" b="1" dirty="0">
                <a:effectLst/>
                <a:latin typeface="Segoe UI"/>
                <a:ea typeface="Calibri"/>
                <a:cs typeface="Times New Roman"/>
              </a:rPr>
              <a:t>height</a:t>
            </a:r>
            <a:r>
              <a:rPr lang="en-US" sz="1200" dirty="0">
                <a:effectLst/>
                <a:latin typeface="Segoe UI"/>
                <a:ea typeface="Calibri"/>
                <a:cs typeface="Times New Roman"/>
              </a:rPr>
              <a:t> to </a:t>
            </a:r>
            <a:r>
              <a:rPr lang="en-US" sz="1200" b="1" dirty="0">
                <a:effectLst/>
                <a:latin typeface="Segoe UI"/>
                <a:ea typeface="Calibri"/>
                <a:cs typeface="Times New Roman"/>
              </a:rPr>
              <a:t>4.45”</a:t>
            </a:r>
            <a:r>
              <a:rPr lang="en-US" sz="1200" dirty="0">
                <a:effectLst/>
                <a:latin typeface="Segoe UI"/>
                <a:ea typeface="Calibri"/>
                <a:cs typeface="Times New Roman"/>
              </a:rPr>
              <a:t> and the </a:t>
            </a:r>
            <a:r>
              <a:rPr lang="en-US" sz="1200" b="1" dirty="0">
                <a:effectLst/>
                <a:latin typeface="Segoe UI"/>
                <a:ea typeface="Calibri"/>
                <a:cs typeface="Times New Roman"/>
              </a:rPr>
              <a:t>Width</a:t>
            </a:r>
            <a:r>
              <a:rPr lang="en-US" sz="1200" dirty="0">
                <a:effectLst/>
                <a:latin typeface="Segoe UI"/>
                <a:ea typeface="Calibri"/>
                <a:cs typeface="Times New Roman"/>
              </a:rPr>
              <a:t> to </a:t>
            </a:r>
            <a:r>
              <a:rPr lang="en-US" sz="1200" b="1" dirty="0">
                <a:effectLst/>
                <a:latin typeface="Segoe UI"/>
                <a:ea typeface="Calibri"/>
                <a:cs typeface="Times New Roman"/>
              </a:rPr>
              <a:t>7.91”</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In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 click </a:t>
            </a:r>
            <a:r>
              <a:rPr lang="en-US" sz="1200" b="1" dirty="0">
                <a:effectLst/>
                <a:latin typeface="Segoe UI"/>
                <a:ea typeface="Calibri"/>
                <a:cs typeface="Times New Roman"/>
              </a:rPr>
              <a:t>Position </a:t>
            </a:r>
            <a:r>
              <a:rPr lang="en-US" sz="1200" dirty="0">
                <a:effectLst/>
                <a:latin typeface="Segoe UI"/>
                <a:ea typeface="Calibri"/>
                <a:cs typeface="Times New Roman"/>
              </a:rPr>
              <a:t>in the left pane, under </a:t>
            </a:r>
            <a:r>
              <a:rPr lang="en-US" sz="1200" b="1" dirty="0">
                <a:effectLst/>
                <a:latin typeface="Segoe UI"/>
                <a:ea typeface="Calibri"/>
                <a:cs typeface="Times New Roman"/>
              </a:rPr>
              <a:t>Position on Slide</a:t>
            </a:r>
            <a:r>
              <a:rPr lang="en-US" sz="1200" dirty="0">
                <a:effectLst/>
                <a:latin typeface="Segoe UI"/>
                <a:ea typeface="Calibri"/>
                <a:cs typeface="Times New Roman"/>
              </a:rPr>
              <a:t> in the right pane set </a:t>
            </a:r>
            <a:r>
              <a:rPr lang="en-US" sz="1200" b="1" dirty="0">
                <a:effectLst/>
                <a:latin typeface="Segoe UI"/>
                <a:ea typeface="Calibri"/>
                <a:cs typeface="Times New Roman"/>
              </a:rPr>
              <a:t>Horizontal</a:t>
            </a:r>
            <a:r>
              <a:rPr lang="en-US" sz="1200" dirty="0">
                <a:effectLst/>
                <a:latin typeface="Segoe UI"/>
                <a:ea typeface="Calibri"/>
                <a:cs typeface="Times New Roman"/>
              </a:rPr>
              <a:t> to </a:t>
            </a:r>
            <a:r>
              <a:rPr lang="en-US" sz="1200" b="1" dirty="0">
                <a:effectLst/>
                <a:latin typeface="Segoe UI"/>
                <a:ea typeface="Calibri"/>
                <a:cs typeface="Times New Roman"/>
              </a:rPr>
              <a:t>1.04”</a:t>
            </a:r>
            <a:r>
              <a:rPr lang="en-US" sz="1200" dirty="0">
                <a:effectLst/>
                <a:latin typeface="Segoe UI"/>
                <a:ea typeface="Calibri"/>
                <a:cs typeface="Times New Roman"/>
              </a:rPr>
              <a:t> and the </a:t>
            </a:r>
            <a:r>
              <a:rPr lang="en-US" sz="1200" b="1" dirty="0">
                <a:effectLst/>
                <a:latin typeface="Segoe UI"/>
                <a:ea typeface="Calibri"/>
                <a:cs typeface="Times New Roman"/>
              </a:rPr>
              <a:t>Vertical</a:t>
            </a:r>
            <a:r>
              <a:rPr lang="en-US" sz="1200" dirty="0">
                <a:effectLst/>
                <a:latin typeface="Segoe UI"/>
                <a:ea typeface="Calibri"/>
                <a:cs typeface="Times New Roman"/>
              </a:rPr>
              <a:t> to </a:t>
            </a:r>
            <a:r>
              <a:rPr lang="en-US" sz="1200" b="1" dirty="0">
                <a:effectLst/>
                <a:latin typeface="Segoe UI"/>
                <a:ea typeface="Calibri"/>
                <a:cs typeface="Times New Roman"/>
              </a:rPr>
              <a:t>1.27”</a:t>
            </a:r>
            <a:r>
              <a:rPr lang="en-US" sz="1200" dirty="0">
                <a:effectLst/>
                <a:latin typeface="Segoe UI"/>
                <a:ea typeface="Calibri"/>
                <a:cs typeface="Times New Roman"/>
              </a:rPr>
              <a:t>.</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effectLst/>
                <a:latin typeface="Segoe UI"/>
                <a:ea typeface="Calibri"/>
                <a:cs typeface="Times New Roman"/>
              </a:rPr>
              <a:t>Close the </a:t>
            </a:r>
            <a:r>
              <a:rPr lang="en-US" sz="1200" b="1" dirty="0">
                <a:effectLst/>
                <a:latin typeface="Segoe UI"/>
                <a:ea typeface="Calibri"/>
                <a:cs typeface="Times New Roman"/>
              </a:rPr>
              <a:t>Format Video</a:t>
            </a:r>
            <a:r>
              <a:rPr lang="en-US" sz="1200" dirty="0">
                <a:effectLst/>
                <a:latin typeface="Segoe UI"/>
                <a:ea typeface="Calibri"/>
                <a:cs typeface="Times New Roman"/>
              </a:rPr>
              <a:t> dialog box.</a:t>
            </a:r>
            <a:endParaRPr lang="en-US" sz="1200" dirty="0">
              <a:effectLst/>
              <a:latin typeface="+mn-lt"/>
              <a:ea typeface="Calibri"/>
              <a:cs typeface="Times New Roman"/>
            </a:endParaRPr>
          </a:p>
          <a:p>
            <a:pPr marL="342900" marR="0" lvl="0" indent="-342900">
              <a:spcBef>
                <a:spcPts val="600"/>
              </a:spcBef>
              <a:spcAft>
                <a:spcPts val="0"/>
              </a:spcAft>
              <a:buFont typeface="+mj-lt"/>
              <a:buAutoNum type="arabicPeriod"/>
              <a:tabLst>
                <a:tab pos="742950" algn="l"/>
              </a:tabLst>
            </a:pPr>
            <a:r>
              <a:rPr lang="en-US" sz="1200" dirty="0">
                <a:solidFill>
                  <a:srgbClr val="000000"/>
                </a:solidFill>
                <a:effectLst/>
                <a:latin typeface="Segoe UI"/>
                <a:ea typeface="Calibri"/>
                <a:cs typeface="Times New Roman"/>
              </a:rPr>
              <a:t>Select the video and under </a:t>
            </a:r>
            <a:r>
              <a:rPr lang="en-US" sz="1200" b="1" dirty="0">
                <a:solidFill>
                  <a:srgbClr val="000000"/>
                </a:solidFill>
                <a:effectLst/>
                <a:latin typeface="Segoe UI"/>
                <a:ea typeface="Calibri"/>
                <a:cs typeface="Times New Roman"/>
              </a:rPr>
              <a:t>Video Tools</a:t>
            </a:r>
            <a:r>
              <a:rPr lang="en-US" sz="1200" dirty="0">
                <a:solidFill>
                  <a:srgbClr val="000000"/>
                </a:solidFill>
                <a:effectLst/>
                <a:latin typeface="Segoe UI"/>
                <a:ea typeface="Calibri"/>
                <a:cs typeface="Times New Roman"/>
              </a:rPr>
              <a:t>, on the </a:t>
            </a:r>
            <a:r>
              <a:rPr lang="en-US" sz="1200" b="1" dirty="0">
                <a:solidFill>
                  <a:srgbClr val="000000"/>
                </a:solidFill>
                <a:effectLst/>
                <a:latin typeface="Segoe UI"/>
                <a:ea typeface="Calibri"/>
                <a:cs typeface="Times New Roman"/>
              </a:rPr>
              <a:t>Format</a:t>
            </a:r>
            <a:r>
              <a:rPr lang="en-US" sz="1200" dirty="0">
                <a:solidFill>
                  <a:srgbClr val="000000"/>
                </a:solidFill>
                <a:effectLst/>
                <a:latin typeface="Segoe UI"/>
                <a:ea typeface="Calibri"/>
                <a:cs typeface="Times New Roman"/>
              </a:rPr>
              <a:t> tab, in the </a:t>
            </a:r>
            <a:r>
              <a:rPr lang="en-US" sz="1200" b="1" dirty="0">
                <a:solidFill>
                  <a:srgbClr val="000000"/>
                </a:solidFill>
                <a:effectLst/>
                <a:latin typeface="Segoe UI"/>
                <a:ea typeface="Calibri"/>
                <a:cs typeface="Times New Roman"/>
              </a:rPr>
              <a:t>Arrange</a:t>
            </a:r>
            <a:r>
              <a:rPr lang="en-US" sz="1200" dirty="0">
                <a:solidFill>
                  <a:srgbClr val="000000"/>
                </a:solidFill>
                <a:effectLst/>
                <a:latin typeface="Segoe UI"/>
                <a:ea typeface="Calibri"/>
                <a:cs typeface="Times New Roman"/>
              </a:rPr>
              <a:t> group, click </a:t>
            </a:r>
            <a:r>
              <a:rPr lang="en-US" sz="1200" b="1" dirty="0">
                <a:solidFill>
                  <a:srgbClr val="000000"/>
                </a:solidFill>
                <a:effectLst/>
                <a:latin typeface="Segoe UI"/>
                <a:ea typeface="Calibri"/>
                <a:cs typeface="Times New Roman"/>
              </a:rPr>
              <a:t>Send Backward</a:t>
            </a:r>
            <a:r>
              <a:rPr lang="en-US" sz="1200" dirty="0">
                <a:solidFill>
                  <a:srgbClr val="000000"/>
                </a:solidFill>
                <a:effectLst/>
                <a:latin typeface="Segoe UI"/>
                <a:ea typeface="Calibri"/>
                <a:cs typeface="Times New Roman"/>
              </a:rPr>
              <a:t>, and then select </a:t>
            </a:r>
            <a:r>
              <a:rPr lang="en-US" sz="1200" b="1" dirty="0">
                <a:solidFill>
                  <a:srgbClr val="000000"/>
                </a:solidFill>
                <a:effectLst/>
                <a:latin typeface="Segoe UI"/>
                <a:ea typeface="Calibri"/>
                <a:cs typeface="Times New Roman"/>
              </a:rPr>
              <a:t>Send to Back</a:t>
            </a:r>
            <a:r>
              <a:rPr lang="en-US" sz="1200" dirty="0">
                <a:solidFill>
                  <a:srgbClr val="000000"/>
                </a:solidFill>
                <a:effectLst/>
                <a:latin typeface="Segoe UI"/>
                <a:ea typeface="Calibri"/>
                <a:cs typeface="Times New Roman"/>
              </a:rPr>
              <a:t>.</a:t>
            </a:r>
            <a:endParaRPr lang="en-US" sz="1200" dirty="0">
              <a:effectLst/>
              <a:latin typeface="+mn-lt"/>
              <a:ea typeface="Calibri"/>
              <a:cs typeface="Times New Roman"/>
            </a:endParaRPr>
          </a:p>
          <a:p>
            <a:pPr marL="514350" marR="0">
              <a:spcBef>
                <a:spcPts val="600"/>
              </a:spcBef>
              <a:spcAft>
                <a:spcPts val="0"/>
              </a:spcAft>
            </a:pPr>
            <a:r>
              <a:rPr lang="en-US" sz="1200" dirty="0">
                <a:effectLst/>
                <a:latin typeface="Segoe UI"/>
                <a:ea typeface="Calibri"/>
                <a:cs typeface="Times New Roman"/>
              </a:rPr>
              <a:t> </a:t>
            </a:r>
            <a:endParaRPr lang="en-US" sz="1200" dirty="0">
              <a:effectLst/>
              <a:latin typeface="+mn-lt"/>
              <a:ea typeface="Calibri"/>
              <a:cs typeface="Times New Roman"/>
            </a:endParaRPr>
          </a:p>
          <a:p>
            <a:pPr marL="0" marR="0">
              <a:spcBef>
                <a:spcPts val="600"/>
              </a:spcBef>
              <a:spcAft>
                <a:spcPts val="0"/>
              </a:spcAft>
            </a:pPr>
            <a:r>
              <a:rPr lang="en-US" sz="1200" dirty="0">
                <a:effectLst/>
                <a:latin typeface="Segoe UI"/>
                <a:ea typeface="Calibri"/>
                <a:cs typeface="Times New Roman"/>
              </a:rPr>
              <a:t>To reproduce the background effects on this slide, do the following:</a:t>
            </a:r>
          </a:p>
          <a:p>
            <a:pPr marL="0" marR="0">
              <a:spcBef>
                <a:spcPts val="600"/>
              </a:spcBef>
              <a:spcAft>
                <a:spcPts val="0"/>
              </a:spcAft>
            </a:pP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kern="1200" dirty="0">
                <a:solidFill>
                  <a:srgbClr val="000000"/>
                </a:solidFill>
                <a:effectLst/>
                <a:latin typeface="Segoe UI"/>
                <a:ea typeface="Times New Roman"/>
                <a:cs typeface="Times New Roman"/>
              </a:rPr>
              <a:t>On the </a:t>
            </a:r>
            <a:r>
              <a:rPr lang="en-US" sz="1200" b="1" kern="1200" dirty="0">
                <a:solidFill>
                  <a:srgbClr val="000000"/>
                </a:solidFill>
                <a:effectLst/>
                <a:latin typeface="Segoe UI"/>
                <a:ea typeface="Times New Roman"/>
                <a:cs typeface="Times New Roman"/>
              </a:rPr>
              <a:t>Design</a:t>
            </a:r>
            <a:r>
              <a:rPr lang="en-US" sz="1200" kern="1200" dirty="0">
                <a:solidFill>
                  <a:srgbClr val="000000"/>
                </a:solidFill>
                <a:effectLst/>
                <a:latin typeface="Segoe UI"/>
                <a:ea typeface="Times New Roman"/>
                <a:cs typeface="Times New Roman"/>
              </a:rPr>
              <a:t> tab, in the bottom right corner of the </a:t>
            </a:r>
            <a:r>
              <a:rPr lang="en-US" sz="1200" b="1" kern="1200" dirty="0">
                <a:solidFill>
                  <a:srgbClr val="000000"/>
                </a:solidFill>
                <a:effectLst/>
                <a:latin typeface="Segoe UI"/>
                <a:ea typeface="Times New Roman"/>
                <a:cs typeface="Times New Roman"/>
              </a:rPr>
              <a:t>Background</a:t>
            </a:r>
            <a:r>
              <a:rPr lang="en-US" sz="1200" kern="1200" dirty="0">
                <a:solidFill>
                  <a:srgbClr val="000000"/>
                </a:solidFill>
                <a:effectLst/>
                <a:latin typeface="Segoe UI"/>
                <a:ea typeface="Times New Roman"/>
                <a:cs typeface="Times New Roman"/>
              </a:rPr>
              <a:t> group, click the arrow at the bottom right launching the </a:t>
            </a:r>
            <a:r>
              <a:rPr lang="en-US" sz="1200" b="1" kern="1200" dirty="0">
                <a:solidFill>
                  <a:srgbClr val="000000"/>
                </a:solidFill>
                <a:effectLst/>
                <a:latin typeface="Segoe UI"/>
                <a:ea typeface="Times New Roman"/>
                <a:cs typeface="Times New Roman"/>
              </a:rPr>
              <a:t>Format Background </a:t>
            </a:r>
            <a:r>
              <a:rPr lang="en-US" sz="1200" kern="1200" dirty="0">
                <a:solidFill>
                  <a:srgbClr val="000000"/>
                </a:solidFill>
                <a:effectLst/>
                <a:latin typeface="Segoe UI"/>
                <a:ea typeface="Times New Roman"/>
                <a:cs typeface="Times New Roman"/>
              </a:rPr>
              <a:t>dialog box. </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dirty="0">
                <a:effectLst/>
                <a:latin typeface="Segoe UI"/>
                <a:ea typeface="Times New Roman"/>
                <a:cs typeface="Times New Roman"/>
              </a:rPr>
              <a:t>In the </a:t>
            </a:r>
            <a:r>
              <a:rPr lang="en-US" sz="1200" b="1" dirty="0">
                <a:effectLst/>
                <a:latin typeface="Segoe UI"/>
                <a:ea typeface="Times New Roman"/>
                <a:cs typeface="Times New Roman"/>
              </a:rPr>
              <a:t>Format Background</a:t>
            </a:r>
            <a:r>
              <a:rPr lang="en-US" sz="1200" dirty="0">
                <a:effectLst/>
                <a:latin typeface="Segoe UI"/>
                <a:ea typeface="Times New Roman"/>
                <a:cs typeface="Times New Roman"/>
              </a:rPr>
              <a:t> dialog box, select </a:t>
            </a:r>
            <a:r>
              <a:rPr lang="en-US" sz="1200" b="1" dirty="0">
                <a:effectLst/>
                <a:latin typeface="Segoe UI"/>
                <a:ea typeface="Times New Roman"/>
                <a:cs typeface="Times New Roman"/>
              </a:rPr>
              <a:t>Fill </a:t>
            </a:r>
            <a:r>
              <a:rPr lang="en-US" sz="1200" dirty="0">
                <a:effectLst/>
                <a:latin typeface="Segoe UI"/>
                <a:ea typeface="Times New Roman"/>
                <a:cs typeface="Times New Roman"/>
              </a:rPr>
              <a:t>in the left pane, under </a:t>
            </a:r>
            <a:r>
              <a:rPr lang="en-US" sz="1200" b="1" dirty="0">
                <a:effectLst/>
                <a:latin typeface="Segoe UI"/>
                <a:ea typeface="Times New Roman"/>
                <a:cs typeface="Times New Roman"/>
              </a:rPr>
              <a:t>Fill</a:t>
            </a:r>
            <a:r>
              <a:rPr lang="en-US" sz="1200" dirty="0">
                <a:effectLst/>
                <a:latin typeface="Segoe UI"/>
                <a:ea typeface="Times New Roman"/>
                <a:cs typeface="Times New Roman"/>
              </a:rPr>
              <a:t> on the right pane select </a:t>
            </a:r>
            <a:r>
              <a:rPr lang="en-US" sz="1200" b="1" dirty="0">
                <a:effectLst/>
                <a:latin typeface="Segoe UI"/>
                <a:ea typeface="Times New Roman"/>
                <a:cs typeface="Times New Roman"/>
              </a:rPr>
              <a:t>Gradient Fill</a:t>
            </a:r>
            <a:r>
              <a:rPr lang="en-US" sz="1200" dirty="0">
                <a:effectLst/>
                <a:latin typeface="Segoe UI"/>
                <a:ea typeface="Times New Roman"/>
                <a:cs typeface="Times New Roman"/>
              </a:rPr>
              <a:t>. </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kern="1200" dirty="0">
                <a:solidFill>
                  <a:srgbClr val="000000"/>
                </a:solidFill>
                <a:effectLst/>
                <a:latin typeface="Segoe UI"/>
                <a:ea typeface="Times New Roman"/>
                <a:cs typeface="Times New Roman"/>
              </a:rPr>
              <a:t>Under </a:t>
            </a:r>
            <a:r>
              <a:rPr lang="en-US" sz="1200" b="1" kern="1200" dirty="0">
                <a:solidFill>
                  <a:srgbClr val="000000"/>
                </a:solidFill>
                <a:effectLst/>
                <a:latin typeface="Segoe UI"/>
                <a:ea typeface="Times New Roman"/>
                <a:cs typeface="Times New Roman"/>
              </a:rPr>
              <a:t>Gradient stops</a:t>
            </a:r>
            <a:r>
              <a:rPr lang="en-US" sz="1200" kern="1200" dirty="0">
                <a:solidFill>
                  <a:srgbClr val="000000"/>
                </a:solidFill>
                <a:effectLst/>
                <a:latin typeface="Segoe UI"/>
                <a:ea typeface="Times New Roman"/>
                <a:cs typeface="Times New Roman"/>
              </a:rPr>
              <a:t>, click </a:t>
            </a:r>
            <a:r>
              <a:rPr lang="en-US" sz="1200" b="1" kern="1200" dirty="0">
                <a:solidFill>
                  <a:srgbClr val="000000"/>
                </a:solidFill>
                <a:effectLst/>
                <a:latin typeface="Segoe UI"/>
                <a:ea typeface="Times New Roman"/>
                <a:cs typeface="Times New Roman"/>
              </a:rPr>
              <a:t>Add gradient stop</a:t>
            </a:r>
            <a:r>
              <a:rPr lang="en-US" sz="1200" kern="1200" dirty="0">
                <a:solidFill>
                  <a:srgbClr val="000000"/>
                </a:solidFill>
                <a:effectLst/>
                <a:latin typeface="Segoe UI"/>
                <a:ea typeface="Times New Roman"/>
                <a:cs typeface="Times New Roman"/>
              </a:rPr>
              <a:t> or </a:t>
            </a:r>
            <a:r>
              <a:rPr lang="en-US" sz="1200" b="1" kern="1200" dirty="0">
                <a:solidFill>
                  <a:srgbClr val="000000"/>
                </a:solidFill>
                <a:effectLst/>
                <a:latin typeface="Segoe UI"/>
                <a:ea typeface="Times New Roman"/>
                <a:cs typeface="Times New Roman"/>
              </a:rPr>
              <a:t>Remove gradient stop</a:t>
            </a:r>
            <a:r>
              <a:rPr lang="en-US" sz="1200" kern="1200" dirty="0">
                <a:solidFill>
                  <a:srgbClr val="000000"/>
                </a:solidFill>
                <a:effectLst/>
                <a:latin typeface="Segoe UI"/>
                <a:ea typeface="Times New Roman"/>
                <a:cs typeface="Times New Roman"/>
              </a:rPr>
              <a:t> until four stops appear on the slider. Customize the gradient stops as follows:</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first stop on the slider, and then do the following:</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35%</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a:t>
            </a:r>
            <a:r>
              <a:rPr lang="en-US" sz="1200" b="1" kern="1200" dirty="0">
                <a:solidFill>
                  <a:srgbClr val="000000"/>
                </a:solidFill>
                <a:effectLst/>
                <a:latin typeface="Segoe UI"/>
                <a:ea typeface="Times New Roman"/>
                <a:cs typeface="Times New Roman"/>
              </a:rPr>
              <a:t> Blue, Accent 1, Lighter 80% </a:t>
            </a:r>
            <a:r>
              <a:rPr lang="en-US" sz="1200" kern="1200" dirty="0">
                <a:solidFill>
                  <a:srgbClr val="000000"/>
                </a:solidFill>
                <a:effectLst/>
                <a:latin typeface="Segoe UI"/>
                <a:ea typeface="Times New Roman"/>
                <a:cs typeface="Times New Roman"/>
              </a:rPr>
              <a:t>(second row, fifth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second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91%</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Blue, Text 2, Lighter 60% </a:t>
            </a:r>
            <a:r>
              <a:rPr lang="en-US" sz="1200" kern="1200" dirty="0">
                <a:solidFill>
                  <a:srgbClr val="000000"/>
                </a:solidFill>
                <a:effectLst/>
                <a:latin typeface="Segoe UI"/>
                <a:ea typeface="Times New Roman"/>
                <a:cs typeface="Times New Roman"/>
              </a:rPr>
              <a:t>(third row, fourth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third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94%</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Dark</a:t>
            </a:r>
            <a:r>
              <a:rPr lang="en-US" sz="1200" kern="1200" dirty="0">
                <a:solidFill>
                  <a:srgbClr val="000000"/>
                </a:solidFill>
                <a:effectLst/>
                <a:latin typeface="Segoe UI"/>
                <a:ea typeface="Times New Roman"/>
                <a:cs typeface="Times New Roman"/>
              </a:rPr>
              <a:t> </a:t>
            </a:r>
            <a:r>
              <a:rPr lang="en-US" sz="1200" b="1" kern="1200" dirty="0">
                <a:solidFill>
                  <a:srgbClr val="000000"/>
                </a:solidFill>
                <a:effectLst/>
                <a:latin typeface="Segoe UI"/>
                <a:ea typeface="Times New Roman"/>
                <a:cs typeface="Times New Roman"/>
              </a:rPr>
              <a:t>Blue, Text 2, Darker 25% </a:t>
            </a:r>
            <a:r>
              <a:rPr lang="en-US" sz="1200" kern="1200" dirty="0">
                <a:solidFill>
                  <a:srgbClr val="000000"/>
                </a:solidFill>
                <a:effectLst/>
                <a:latin typeface="Segoe UI"/>
                <a:ea typeface="Times New Roman"/>
                <a:cs typeface="Times New Roman"/>
              </a:rPr>
              <a:t>(fifth row, fourth option from the left).</a:t>
            </a:r>
            <a:endParaRPr lang="en-US" sz="1200" dirty="0">
              <a:effectLst/>
              <a:latin typeface="+mn-lt"/>
              <a:ea typeface="Calibri"/>
              <a:cs typeface="Times New Roman"/>
            </a:endParaRPr>
          </a:p>
          <a:p>
            <a:pPr marL="742950" marR="0" lvl="1" indent="-285750">
              <a:lnSpc>
                <a:spcPct val="115000"/>
              </a:lnSpc>
              <a:spcBef>
                <a:spcPts val="600"/>
              </a:spcBef>
              <a:spcAft>
                <a:spcPts val="0"/>
              </a:spcAft>
              <a:buFont typeface="Arial"/>
              <a:buChar char="•"/>
            </a:pPr>
            <a:r>
              <a:rPr lang="en-US" sz="1200" kern="1200" dirty="0">
                <a:solidFill>
                  <a:srgbClr val="000000"/>
                </a:solidFill>
                <a:effectLst/>
                <a:latin typeface="Segoe UI"/>
                <a:ea typeface="Times New Roman"/>
                <a:cs typeface="Times New Roman"/>
              </a:rPr>
              <a:t>Select the last stop on the list, and then do the following: </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In the </a:t>
            </a:r>
            <a:r>
              <a:rPr lang="en-US" sz="1200" b="1" kern="1200" dirty="0">
                <a:solidFill>
                  <a:srgbClr val="000000"/>
                </a:solidFill>
                <a:effectLst/>
                <a:latin typeface="Segoe UI"/>
                <a:ea typeface="Times New Roman"/>
                <a:cs typeface="Times New Roman"/>
              </a:rPr>
              <a:t>Position </a:t>
            </a:r>
            <a:r>
              <a:rPr lang="en-US" sz="1200" kern="1200" dirty="0">
                <a:solidFill>
                  <a:srgbClr val="000000"/>
                </a:solidFill>
                <a:effectLst/>
                <a:latin typeface="Segoe UI"/>
                <a:ea typeface="Times New Roman"/>
                <a:cs typeface="Times New Roman"/>
              </a:rPr>
              <a:t>box, enter </a:t>
            </a:r>
            <a:r>
              <a:rPr lang="en-US" sz="1200" b="1" kern="1200" dirty="0">
                <a:solidFill>
                  <a:srgbClr val="000000"/>
                </a:solidFill>
                <a:effectLst/>
                <a:latin typeface="Segoe UI"/>
                <a:ea typeface="Times New Roman"/>
                <a:cs typeface="Times New Roman"/>
              </a:rPr>
              <a:t>97%</a:t>
            </a:r>
            <a:r>
              <a:rPr lang="en-US" sz="1200" kern="1200" dirty="0">
                <a:solidFill>
                  <a:srgbClr val="000000"/>
                </a:solidFill>
                <a:effectLst/>
                <a:latin typeface="Segoe UI"/>
                <a:ea typeface="Times New Roman"/>
                <a:cs typeface="Times New Roman"/>
              </a:rPr>
              <a:t>.</a:t>
            </a:r>
            <a:endParaRPr lang="en-US" sz="1200" dirty="0">
              <a:effectLst/>
              <a:latin typeface="+mn-lt"/>
              <a:ea typeface="Calibri"/>
              <a:cs typeface="Times New Roman"/>
            </a:endParaRPr>
          </a:p>
          <a:p>
            <a:pPr marL="1143000" marR="0" lvl="2" indent="-228600">
              <a:lnSpc>
                <a:spcPct val="115000"/>
              </a:lnSpc>
              <a:spcBef>
                <a:spcPts val="600"/>
              </a:spcBef>
              <a:spcAft>
                <a:spcPts val="0"/>
              </a:spcAft>
              <a:buFont typeface="+mj-lt"/>
              <a:buAutoNum type="romanLcPeriod"/>
            </a:pPr>
            <a:r>
              <a:rPr lang="en-US" sz="1200" kern="1200" dirty="0">
                <a:solidFill>
                  <a:srgbClr val="000000"/>
                </a:solidFill>
                <a:effectLst/>
                <a:latin typeface="Segoe UI"/>
                <a:ea typeface="Times New Roman"/>
                <a:cs typeface="Times New Roman"/>
              </a:rPr>
              <a:t>Click the button next to </a:t>
            </a:r>
            <a:r>
              <a:rPr lang="en-US" sz="1200" b="1" kern="1200" dirty="0">
                <a:solidFill>
                  <a:srgbClr val="000000"/>
                </a:solidFill>
                <a:effectLst/>
                <a:latin typeface="Segoe UI"/>
                <a:ea typeface="Times New Roman"/>
                <a:cs typeface="Times New Roman"/>
              </a:rPr>
              <a:t>Color</a:t>
            </a:r>
            <a:r>
              <a:rPr lang="en-US" sz="1200" kern="1200" dirty="0">
                <a:solidFill>
                  <a:srgbClr val="000000"/>
                </a:solidFill>
                <a:effectLst/>
                <a:latin typeface="Segoe UI"/>
                <a:ea typeface="Times New Roman"/>
                <a:cs typeface="Times New Roman"/>
              </a:rPr>
              <a:t>, and then under </a:t>
            </a:r>
            <a:r>
              <a:rPr lang="en-US" sz="1200" b="1" kern="1200" dirty="0">
                <a:solidFill>
                  <a:srgbClr val="000000"/>
                </a:solidFill>
                <a:effectLst/>
                <a:latin typeface="Segoe UI"/>
                <a:ea typeface="Times New Roman"/>
                <a:cs typeface="Times New Roman"/>
              </a:rPr>
              <a:t>Theme Colors </a:t>
            </a:r>
            <a:r>
              <a:rPr lang="en-US" sz="1200" kern="1200" dirty="0">
                <a:solidFill>
                  <a:srgbClr val="000000"/>
                </a:solidFill>
                <a:effectLst/>
                <a:latin typeface="Segoe UI"/>
                <a:ea typeface="Times New Roman"/>
                <a:cs typeface="Times New Roman"/>
              </a:rPr>
              <a:t>select </a:t>
            </a:r>
            <a:r>
              <a:rPr lang="en-US" sz="1200" b="1" kern="1200" dirty="0">
                <a:solidFill>
                  <a:srgbClr val="000000"/>
                </a:solidFill>
                <a:effectLst/>
                <a:latin typeface="Segoe UI"/>
                <a:ea typeface="Times New Roman"/>
                <a:cs typeface="Times New Roman"/>
              </a:rPr>
              <a:t>Dark Blue, Text 2, Lighter 40% </a:t>
            </a:r>
            <a:r>
              <a:rPr lang="en-US" sz="1200" kern="1200" dirty="0">
                <a:solidFill>
                  <a:srgbClr val="000000"/>
                </a:solidFill>
                <a:effectLst/>
                <a:latin typeface="Segoe UI"/>
                <a:ea typeface="Times New Roman"/>
                <a:cs typeface="Times New Roman"/>
              </a:rPr>
              <a:t>(fourth row, fourth option from the left).</a:t>
            </a:r>
            <a:endParaRPr lang="en-US" sz="1200" dirty="0">
              <a:effectLst/>
              <a:latin typeface="+mn-lt"/>
              <a:ea typeface="Calibri"/>
              <a:cs typeface="Times New Roman"/>
            </a:endParaRPr>
          </a:p>
          <a:p>
            <a:pPr marL="342900" marR="0" lvl="0" indent="-342900">
              <a:lnSpc>
                <a:spcPct val="115000"/>
              </a:lnSpc>
              <a:spcBef>
                <a:spcPts val="600"/>
              </a:spcBef>
              <a:spcAft>
                <a:spcPts val="0"/>
              </a:spcAft>
              <a:buFont typeface="+mj-lt"/>
              <a:buAutoNum type="arabicPeriod"/>
              <a:tabLst>
                <a:tab pos="685800" algn="l"/>
              </a:tabLst>
            </a:pPr>
            <a:r>
              <a:rPr lang="en-US" sz="1200" dirty="0">
                <a:effectLst/>
                <a:latin typeface="Segoe UI"/>
                <a:ea typeface="Times New Roman"/>
                <a:cs typeface="Times New Roman"/>
              </a:rPr>
              <a:t>Close the </a:t>
            </a:r>
            <a:r>
              <a:rPr lang="en-US" sz="1200" b="1" dirty="0">
                <a:effectLst/>
                <a:latin typeface="Segoe UI"/>
                <a:ea typeface="Times New Roman"/>
                <a:cs typeface="Times New Roman"/>
              </a:rPr>
              <a:t>Format Background</a:t>
            </a:r>
            <a:r>
              <a:rPr lang="en-US" sz="1200" dirty="0">
                <a:effectLst/>
                <a:latin typeface="Segoe UI"/>
                <a:ea typeface="Times New Roman"/>
                <a:cs typeface="Times New Roman"/>
              </a:rPr>
              <a:t> dialog box.</a:t>
            </a:r>
            <a:endParaRPr lang="en-US" sz="1200" dirty="0">
              <a:effectLst/>
              <a:latin typeface="+mn-lt"/>
              <a:ea typeface="Calibri"/>
              <a:cs typeface="Times New Roman"/>
            </a:endParaRPr>
          </a:p>
        </p:txBody>
      </p:sp>
      <p:sp>
        <p:nvSpPr>
          <p:cNvPr id="4" name="Slide Number Placeholder 3"/>
          <p:cNvSpPr>
            <a:spLocks noGrp="1"/>
          </p:cNvSpPr>
          <p:nvPr>
            <p:ph type="sldNum" sz="quarter" idx="10"/>
          </p:nvPr>
        </p:nvSpPr>
        <p:spPr/>
        <p:txBody>
          <a:bodyPr/>
          <a:lstStyle/>
          <a:p>
            <a:fld id="{DEE3E46C-0C00-4EF2-A8A1-A6C2D282E9FF}" type="slidenum">
              <a:rPr lang="en-US" smtClean="0"/>
              <a:pPr/>
              <a:t>9</a:t>
            </a:fld>
            <a:endParaRPr lang="en-US"/>
          </a:p>
        </p:txBody>
      </p:sp>
    </p:spTree>
    <p:extLst>
      <p:ext uri="{BB962C8B-B14F-4D97-AF65-F5344CB8AC3E}">
        <p14:creationId xmlns="" xmlns:p14="http://schemas.microsoft.com/office/powerpoint/2010/main" val="31701372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F417C16-43D7-4011-85EF-1261AFC5B37B}" type="datetimeFigureOut">
              <a:rPr lang="en-US" smtClean="0"/>
              <a:pPr/>
              <a:t>4/12/2017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2E831B-30FB-4EE6-A561-24B36943CD9C}" type="slidenum">
              <a:rPr lang="en-US" smtClean="0"/>
              <a:pPr/>
              <a:t>‹#›</a:t>
            </a:fld>
            <a:endParaRPr lang="en-US"/>
          </a:p>
        </p:txBody>
      </p:sp>
    </p:spTree>
    <p:extLst>
      <p:ext uri="{BB962C8B-B14F-4D97-AF65-F5344CB8AC3E}">
        <p14:creationId xmlns="" xmlns:p14="http://schemas.microsoft.com/office/powerpoint/2010/main" val="21137557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F417C16-43D7-4011-85EF-1261AFC5B37B}" type="datetimeFigureOut">
              <a:rPr lang="en-US" smtClean="0"/>
              <a:pPr/>
              <a:t>4/12/2017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2E831B-30FB-4EE6-A561-24B36943CD9C}" type="slidenum">
              <a:rPr lang="en-US" smtClean="0"/>
              <a:pPr/>
              <a:t>‹#›</a:t>
            </a:fld>
            <a:endParaRPr lang="en-US"/>
          </a:p>
        </p:txBody>
      </p:sp>
    </p:spTree>
    <p:extLst>
      <p:ext uri="{BB962C8B-B14F-4D97-AF65-F5344CB8AC3E}">
        <p14:creationId xmlns="" xmlns:p14="http://schemas.microsoft.com/office/powerpoint/2010/main" val="37469024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F417C16-43D7-4011-85EF-1261AFC5B37B}" type="datetimeFigureOut">
              <a:rPr lang="en-US" smtClean="0"/>
              <a:pPr/>
              <a:t>4/12/2017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2E831B-30FB-4EE6-A561-24B36943CD9C}" type="slidenum">
              <a:rPr lang="en-US" smtClean="0"/>
              <a:pPr/>
              <a:t>‹#›</a:t>
            </a:fld>
            <a:endParaRPr lang="en-US"/>
          </a:p>
        </p:txBody>
      </p:sp>
    </p:spTree>
    <p:extLst>
      <p:ext uri="{BB962C8B-B14F-4D97-AF65-F5344CB8AC3E}">
        <p14:creationId xmlns="" xmlns:p14="http://schemas.microsoft.com/office/powerpoint/2010/main" val="16477576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F417C16-43D7-4011-85EF-1261AFC5B37B}" type="datetimeFigureOut">
              <a:rPr lang="en-US" smtClean="0"/>
              <a:pPr/>
              <a:t>4/12/2017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2E831B-30FB-4EE6-A561-24B36943CD9C}" type="slidenum">
              <a:rPr lang="en-US" smtClean="0"/>
              <a:pPr/>
              <a:t>‹#›</a:t>
            </a:fld>
            <a:endParaRPr lang="en-US"/>
          </a:p>
        </p:txBody>
      </p:sp>
    </p:spTree>
    <p:extLst>
      <p:ext uri="{BB962C8B-B14F-4D97-AF65-F5344CB8AC3E}">
        <p14:creationId xmlns="" xmlns:p14="http://schemas.microsoft.com/office/powerpoint/2010/main" val="13837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F417C16-43D7-4011-85EF-1261AFC5B37B}" type="datetimeFigureOut">
              <a:rPr lang="en-US" smtClean="0"/>
              <a:pPr/>
              <a:t>4/12/2017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2E831B-30FB-4EE6-A561-24B36943CD9C}" type="slidenum">
              <a:rPr lang="en-US" smtClean="0"/>
              <a:pPr/>
              <a:t>‹#›</a:t>
            </a:fld>
            <a:endParaRPr lang="en-US"/>
          </a:p>
        </p:txBody>
      </p:sp>
    </p:spTree>
    <p:extLst>
      <p:ext uri="{BB962C8B-B14F-4D97-AF65-F5344CB8AC3E}">
        <p14:creationId xmlns="" xmlns:p14="http://schemas.microsoft.com/office/powerpoint/2010/main" val="715724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F417C16-43D7-4011-85EF-1261AFC5B37B}" type="datetimeFigureOut">
              <a:rPr lang="en-US" smtClean="0"/>
              <a:pPr/>
              <a:t>4/12/2017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2E831B-30FB-4EE6-A561-24B36943CD9C}" type="slidenum">
              <a:rPr lang="en-US" smtClean="0"/>
              <a:pPr/>
              <a:t>‹#›</a:t>
            </a:fld>
            <a:endParaRPr lang="en-US"/>
          </a:p>
        </p:txBody>
      </p:sp>
    </p:spTree>
    <p:extLst>
      <p:ext uri="{BB962C8B-B14F-4D97-AF65-F5344CB8AC3E}">
        <p14:creationId xmlns="" xmlns:p14="http://schemas.microsoft.com/office/powerpoint/2010/main" val="12675669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F417C16-43D7-4011-85EF-1261AFC5B37B}" type="datetimeFigureOut">
              <a:rPr lang="en-US" smtClean="0"/>
              <a:pPr/>
              <a:t>4/12/2017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92E831B-30FB-4EE6-A561-24B36943CD9C}" type="slidenum">
              <a:rPr lang="en-US" smtClean="0"/>
              <a:pPr/>
              <a:t>‹#›</a:t>
            </a:fld>
            <a:endParaRPr lang="en-US"/>
          </a:p>
        </p:txBody>
      </p:sp>
    </p:spTree>
    <p:extLst>
      <p:ext uri="{BB962C8B-B14F-4D97-AF65-F5344CB8AC3E}">
        <p14:creationId xmlns="" xmlns:p14="http://schemas.microsoft.com/office/powerpoint/2010/main" val="17244862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F417C16-43D7-4011-85EF-1261AFC5B37B}" type="datetimeFigureOut">
              <a:rPr lang="en-US" smtClean="0"/>
              <a:pPr/>
              <a:t>4/12/2017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92E831B-30FB-4EE6-A561-24B36943CD9C}" type="slidenum">
              <a:rPr lang="en-US" smtClean="0"/>
              <a:pPr/>
              <a:t>‹#›</a:t>
            </a:fld>
            <a:endParaRPr lang="en-US"/>
          </a:p>
        </p:txBody>
      </p:sp>
    </p:spTree>
    <p:extLst>
      <p:ext uri="{BB962C8B-B14F-4D97-AF65-F5344CB8AC3E}">
        <p14:creationId xmlns="" xmlns:p14="http://schemas.microsoft.com/office/powerpoint/2010/main" val="36535650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417C16-43D7-4011-85EF-1261AFC5B37B}" type="datetimeFigureOut">
              <a:rPr lang="en-US" smtClean="0"/>
              <a:pPr/>
              <a:t>4/12/2017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92E831B-30FB-4EE6-A561-24B36943CD9C}" type="slidenum">
              <a:rPr lang="en-US" smtClean="0"/>
              <a:pPr/>
              <a:t>‹#›</a:t>
            </a:fld>
            <a:endParaRPr lang="en-US"/>
          </a:p>
        </p:txBody>
      </p:sp>
    </p:spTree>
    <p:extLst>
      <p:ext uri="{BB962C8B-B14F-4D97-AF65-F5344CB8AC3E}">
        <p14:creationId xmlns="" xmlns:p14="http://schemas.microsoft.com/office/powerpoint/2010/main" val="3843135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DF417C16-43D7-4011-85EF-1261AFC5B37B}" type="datetimeFigureOut">
              <a:rPr lang="en-US" smtClean="0"/>
              <a:pPr/>
              <a:t>4/12/2017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2E831B-30FB-4EE6-A561-24B36943CD9C}" type="slidenum">
              <a:rPr lang="en-US" smtClean="0"/>
              <a:pPr/>
              <a:t>‹#›</a:t>
            </a:fld>
            <a:endParaRPr lang="en-US"/>
          </a:p>
        </p:txBody>
      </p:sp>
    </p:spTree>
    <p:extLst>
      <p:ext uri="{BB962C8B-B14F-4D97-AF65-F5344CB8AC3E}">
        <p14:creationId xmlns="" xmlns:p14="http://schemas.microsoft.com/office/powerpoint/2010/main" val="14034070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DF417C16-43D7-4011-85EF-1261AFC5B37B}" type="datetimeFigureOut">
              <a:rPr lang="en-US" smtClean="0"/>
              <a:pPr/>
              <a:t>4/12/2017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2E831B-30FB-4EE6-A561-24B36943CD9C}" type="slidenum">
              <a:rPr lang="en-US" smtClean="0"/>
              <a:pPr/>
              <a:t>‹#›</a:t>
            </a:fld>
            <a:endParaRPr lang="en-US"/>
          </a:p>
        </p:txBody>
      </p:sp>
    </p:spTree>
    <p:extLst>
      <p:ext uri="{BB962C8B-B14F-4D97-AF65-F5344CB8AC3E}">
        <p14:creationId xmlns="" xmlns:p14="http://schemas.microsoft.com/office/powerpoint/2010/main" val="20995586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81000">
              <a:schemeClr val="tx2">
                <a:lumMod val="75000"/>
              </a:schemeClr>
            </a:gs>
            <a:gs pos="97000">
              <a:schemeClr val="tx2">
                <a:lumMod val="60000"/>
                <a:lumOff val="40000"/>
              </a:schemeClr>
            </a:gs>
            <a:gs pos="91000">
              <a:schemeClr val="tx2">
                <a:lumMod val="40000"/>
                <a:lumOff val="60000"/>
              </a:schemeClr>
            </a:gs>
            <a:gs pos="70000">
              <a:schemeClr val="accent1">
                <a:lumMod val="20000"/>
                <a:lumOff val="8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417C16-43D7-4011-85EF-1261AFC5B37B}" type="datetimeFigureOut">
              <a:rPr lang="en-US" smtClean="0"/>
              <a:pPr/>
              <a:t>4/12/2017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2E831B-30FB-4EE6-A561-24B36943CD9C}" type="slidenum">
              <a:rPr lang="en-US" smtClean="0"/>
              <a:pPr/>
              <a:t>‹#›</a:t>
            </a:fld>
            <a:endParaRPr lang="en-US"/>
          </a:p>
        </p:txBody>
      </p:sp>
    </p:spTree>
    <p:extLst>
      <p:ext uri="{BB962C8B-B14F-4D97-AF65-F5344CB8AC3E}">
        <p14:creationId xmlns="" xmlns:p14="http://schemas.microsoft.com/office/powerpoint/2010/main" val="22631016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microsoft.com/office/2007/relationships/hdphoto" Target="../media/hdphoto1.wdp"/><Relationship Id="rId2" Type="http://schemas.openxmlformats.org/officeDocument/2006/relationships/slideLayout" Target="../slideLayouts/slideLayout7.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1.png"/><Relationship Id="rId4" Type="http://schemas.microsoft.com/office/2007/relationships/media" Target="../media/media1.wmv"/></Relationships>
</file>

<file path=ppt/slides/_rels/slide10.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notesSlide" Target="../notesSlides/notesSlide10.xml"/><Relationship Id="rId7" Type="http://schemas.microsoft.com/office/2007/relationships/hdphoto" Target="../media/hdphoto1.wdp"/><Relationship Id="rId2" Type="http://schemas.openxmlformats.org/officeDocument/2006/relationships/slideLayout" Target="../slideLayouts/slideLayout7.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1.png"/><Relationship Id="rId4" Type="http://schemas.microsoft.com/office/2007/relationships/media" Target="../media/media1.wmv"/><Relationship Id="rId9"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7" Type="http://schemas.microsoft.com/office/2007/relationships/hdphoto" Target="../media/hdphoto1.wdp"/><Relationship Id="rId2" Type="http://schemas.openxmlformats.org/officeDocument/2006/relationships/slideLayout" Target="../slideLayouts/slideLayout7.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1.png"/><Relationship Id="rId4" Type="http://schemas.microsoft.com/office/2007/relationships/media" Target="../media/media1.wmv"/></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7" Type="http://schemas.microsoft.com/office/2007/relationships/hdphoto" Target="../media/hdphoto1.wdp"/><Relationship Id="rId2" Type="http://schemas.openxmlformats.org/officeDocument/2006/relationships/slideLayout" Target="../slideLayouts/slideLayout7.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1.png"/><Relationship Id="rId4" Type="http://schemas.microsoft.com/office/2007/relationships/media" Target="../media/media1.wmv"/></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notesSlide" Target="../notesSlides/notesSlide3.xml"/><Relationship Id="rId7" Type="http://schemas.microsoft.com/office/2007/relationships/hdphoto" Target="../media/hdphoto1.wdp"/><Relationship Id="rId2" Type="http://schemas.openxmlformats.org/officeDocument/2006/relationships/slideLayout" Target="../slideLayouts/slideLayout7.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1.png"/><Relationship Id="rId4" Type="http://schemas.microsoft.com/office/2007/relationships/media" Target="../media/media1.wmv"/></Relationships>
</file>

<file path=ppt/slides/_rels/slide4.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notesSlide" Target="../notesSlides/notesSlide4.xml"/><Relationship Id="rId7" Type="http://schemas.microsoft.com/office/2007/relationships/hdphoto" Target="../media/hdphoto1.wdp"/><Relationship Id="rId2" Type="http://schemas.openxmlformats.org/officeDocument/2006/relationships/slideLayout" Target="../slideLayouts/slideLayout7.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1.png"/><Relationship Id="rId10" Type="http://schemas.openxmlformats.org/officeDocument/2006/relationships/comments" Target="../comments/comment1.xml"/><Relationship Id="rId4" Type="http://schemas.microsoft.com/office/2007/relationships/media" Target="../media/media1.wmv"/><Relationship Id="rId9" Type="http://schemas.openxmlformats.org/officeDocument/2006/relationships/image" Target="../media/image5.jpeg"/></Relationships>
</file>

<file path=ppt/slides/_rels/slide5.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notesSlide" Target="../notesSlides/notesSlide5.xml"/><Relationship Id="rId7" Type="http://schemas.microsoft.com/office/2007/relationships/hdphoto" Target="../media/hdphoto1.wdp"/><Relationship Id="rId2" Type="http://schemas.openxmlformats.org/officeDocument/2006/relationships/slideLayout" Target="../slideLayouts/slideLayout7.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1.png"/><Relationship Id="rId4" Type="http://schemas.microsoft.com/office/2007/relationships/media" Target="../media/media1.wmv"/></Relationships>
</file>

<file path=ppt/slides/_rels/slide6.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notesSlide" Target="../notesSlides/notesSlide6.xml"/><Relationship Id="rId7" Type="http://schemas.microsoft.com/office/2007/relationships/hdphoto" Target="../media/hdphoto1.wdp"/><Relationship Id="rId2" Type="http://schemas.openxmlformats.org/officeDocument/2006/relationships/slideLayout" Target="../slideLayouts/slideLayout7.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1.png"/><Relationship Id="rId4" Type="http://schemas.microsoft.com/office/2007/relationships/media" Target="../media/media1.wmv"/></Relationships>
</file>

<file path=ppt/slides/_rels/slide7.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notesSlide" Target="../notesSlides/notesSlide7.xml"/><Relationship Id="rId7" Type="http://schemas.microsoft.com/office/2007/relationships/hdphoto" Target="../media/hdphoto1.wdp"/><Relationship Id="rId2" Type="http://schemas.openxmlformats.org/officeDocument/2006/relationships/slideLayout" Target="../slideLayouts/slideLayout7.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1.png"/><Relationship Id="rId4" Type="http://schemas.microsoft.com/office/2007/relationships/media" Target="../media/media1.wmv"/></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notesSlide" Target="../notesSlides/notesSlide8.xml"/><Relationship Id="rId7" Type="http://schemas.microsoft.com/office/2007/relationships/hdphoto" Target="../media/hdphoto1.wdp"/><Relationship Id="rId2" Type="http://schemas.openxmlformats.org/officeDocument/2006/relationships/slideLayout" Target="../slideLayouts/slideLayout7.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1.png"/><Relationship Id="rId4" Type="http://schemas.microsoft.com/office/2007/relationships/media" Target="../media/media1.wmv"/></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notesSlide" Target="../notesSlides/notesSlide9.xml"/><Relationship Id="rId7" Type="http://schemas.microsoft.com/office/2007/relationships/hdphoto" Target="../media/hdphoto1.wdp"/><Relationship Id="rId2" Type="http://schemas.openxmlformats.org/officeDocument/2006/relationships/slideLayout" Target="../slideLayouts/slideLayout7.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1.png"/><Relationship Id="rId4" Type="http://schemas.microsoft.com/office/2007/relationships/media" Target="../media/media1.wmv"/><Relationship Id="rId9"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eamwork Puzzle 600x338.wmv">
            <a:hlinkClick r:id="" action="ppaction://media"/>
          </p:cNvPr>
          <p:cNvPicPr>
            <a:picLocks noChangeAspect="1"/>
          </p:cNvPicPr>
          <p:nvPr>
            <a:videoFile r:link="rId1"/>
            <p:extLst>
              <p:ext uri="{DAA4B4D4-6D71-4841-9C94-3DE7FCFB9230}">
                <p14:media xmlns="" xmlns:p14="http://schemas.microsoft.com/office/powerpoint/2010/main" r:embed="rId4">
                  <p14:trim end="6671"/>
                </p14:media>
              </p:ext>
            </p:extLst>
          </p:nvPr>
        </p:nvPicPr>
        <p:blipFill>
          <a:blip r:embed="rId5"/>
          <a:stretch>
            <a:fillRect/>
          </a:stretch>
        </p:blipFill>
        <p:spPr>
          <a:xfrm>
            <a:off x="953770" y="1164736"/>
            <a:ext cx="7236460" cy="4070509"/>
          </a:xfrm>
          <a:prstGeom prst="rect">
            <a:avLst/>
          </a:prstGeom>
        </p:spPr>
      </p:pic>
      <p:pic>
        <p:nvPicPr>
          <p:cNvPr id="5" name="Picture 4"/>
          <p:cNvPicPr>
            <a:picLocks noChangeAspect="1"/>
          </p:cNvPicPr>
          <p:nvPr/>
        </p:nvPicPr>
        <p:blipFill>
          <a:blip r:embed="rId6">
            <a:extLst>
              <a:ext uri="{BEBA8EAE-BF5A-486C-A8C5-ECC9F3942E4B}">
                <a14:imgProps xmlns="" xmlns:a14="http://schemas.microsoft.com/office/drawing/2010/main">
                  <a14:imgLayer r:embed="rId7">
                    <a14:imgEffect>
                      <a14:backgroundRemoval t="3051" b="98051" l="2704" r="97173"/>
                    </a14:imgEffect>
                  </a14:imgLayer>
                </a14:imgProps>
              </a:ext>
              <a:ext uri="{28A0092B-C50C-407E-A947-70E740481C1C}">
                <a14:useLocalDpi xmlns="" xmlns:a14="http://schemas.microsoft.com/office/drawing/2010/main" val="0"/>
              </a:ext>
            </a:extLst>
          </a:blip>
          <a:stretch>
            <a:fillRect/>
          </a:stretch>
        </p:blipFill>
        <p:spPr>
          <a:xfrm>
            <a:off x="161219" y="460065"/>
            <a:ext cx="8821561" cy="6397935"/>
          </a:xfrm>
          <a:prstGeom prst="rect">
            <a:avLst/>
          </a:prstGeom>
          <a:scene3d>
            <a:camera prst="orthographicFront"/>
            <a:lightRig rig="sunset" dir="t"/>
          </a:scene3d>
        </p:spPr>
      </p:pic>
      <p:sp>
        <p:nvSpPr>
          <p:cNvPr id="3" name="TextBox 2"/>
          <p:cNvSpPr txBox="1"/>
          <p:nvPr/>
        </p:nvSpPr>
        <p:spPr>
          <a:xfrm>
            <a:off x="1676399" y="2672064"/>
            <a:ext cx="5791200" cy="830997"/>
          </a:xfrm>
          <a:prstGeom prst="rect">
            <a:avLst/>
          </a:prstGeom>
          <a:noFill/>
          <a:effectLst>
            <a:outerShdw blurRad="520700" dir="14100000" sx="101000" sy="101000" algn="ctr" rotWithShape="0">
              <a:srgbClr val="00B0F0">
                <a:alpha val="43000"/>
              </a:srgbClr>
            </a:outerShdw>
            <a:reflection endPos="0" dist="50800" dir="5400000" sy="-100000" algn="bl" rotWithShape="0"/>
          </a:effectLst>
        </p:spPr>
        <p:txBody>
          <a:bodyPr wrap="square" rtlCol="0">
            <a:spAutoFit/>
            <a:scene3d>
              <a:camera prst="orthographicFront"/>
              <a:lightRig rig="threePt" dir="t"/>
            </a:scene3d>
            <a:sp3d extrusionH="57150">
              <a:bevelT w="57150" h="38100" prst="artDeco"/>
              <a:bevelB w="69850" h="69850" prst="divot"/>
            </a:sp3d>
          </a:bodyPr>
          <a:lstStyle/>
          <a:p>
            <a:pPr algn="ctr"/>
            <a:r>
              <a:rPr lang="en-US" sz="4800" dirty="0">
                <a:effectLst>
                  <a:outerShdw blurRad="520700" dist="63500" dir="7680000" algn="ctr" rotWithShape="0">
                    <a:srgbClr val="000000">
                      <a:alpha val="68000"/>
                    </a:srgbClr>
                  </a:outerShdw>
                  <a:reflection blurRad="533400" stA="25000" endPos="0" dist="1270000" dir="5400000" sy="-100000" algn="bl" rotWithShape="0"/>
                </a:effectLst>
              </a:rPr>
              <a:t>Spam Mail Detector </a:t>
            </a:r>
          </a:p>
        </p:txBody>
      </p:sp>
    </p:spTree>
    <p:extLst>
      <p:ext uri="{BB962C8B-B14F-4D97-AF65-F5344CB8AC3E}">
        <p14:creationId xmlns="" xmlns:p14="http://schemas.microsoft.com/office/powerpoint/2010/main" val="2436809898"/>
      </p:ext>
    </p:extLst>
  </p:cSld>
  <p:clrMapOvr>
    <a:masterClrMapping/>
  </p:clrMapOvr>
  <mc:AlternateContent xmlns:mc="http://schemas.openxmlformats.org/markup-compatibility/2006">
    <mc:Choice xmlns=""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anim calcmode="lin" valueType="num">
                                      <p:cBhvr>
                                        <p:cTn id="12" dur="1000" fill="hold"/>
                                        <p:tgtEl>
                                          <p:spTgt spid="3"/>
                                        </p:tgtEl>
                                        <p:attrNameLst>
                                          <p:attrName>ppt_x</p:attrName>
                                        </p:attrNameLst>
                                      </p:cBhvr>
                                      <p:tavLst>
                                        <p:tav tm="0">
                                          <p:val>
                                            <p:strVal val="#ppt_x"/>
                                          </p:val>
                                        </p:tav>
                                        <p:tav tm="100000">
                                          <p:val>
                                            <p:strVal val="#ppt_x"/>
                                          </p:val>
                                        </p:tav>
                                      </p:tavLst>
                                    </p:anim>
                                    <p:anim calcmode="lin" valueType="num">
                                      <p:cBhvr>
                                        <p:cTn id="13"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4" fill="hold" display="0">
                  <p:stCondLst>
                    <p:cond delay="indefinite"/>
                  </p:stCondLst>
                </p:cTn>
                <p:tgtEl>
                  <p:spTgt spid="2"/>
                </p:tgtEl>
              </p:cMediaNode>
            </p:video>
          </p:childTnLst>
        </p:cTn>
      </p:par>
    </p:tnLst>
    <p:bldLst>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eamwork Puzzle 600x338.wmv">
            <a:hlinkClick r:id="" action="ppaction://media"/>
          </p:cNvPr>
          <p:cNvPicPr>
            <a:picLocks noChangeAspect="1"/>
          </p:cNvPicPr>
          <p:nvPr>
            <a:videoFile r:link="rId1"/>
            <p:extLst>
              <p:ext uri="{DAA4B4D4-6D71-4841-9C94-3DE7FCFB9230}">
                <p14:media xmlns="" xmlns:p14="http://schemas.microsoft.com/office/powerpoint/2010/main" r:embed="rId4">
                  <p14:trim end="6671"/>
                </p14:media>
              </p:ext>
            </p:extLst>
          </p:nvPr>
        </p:nvPicPr>
        <p:blipFill>
          <a:blip r:embed="rId5"/>
          <a:stretch>
            <a:fillRect/>
          </a:stretch>
        </p:blipFill>
        <p:spPr>
          <a:xfrm>
            <a:off x="953770" y="1164736"/>
            <a:ext cx="7236460" cy="4070509"/>
          </a:xfrm>
          <a:prstGeom prst="rect">
            <a:avLst/>
          </a:prstGeom>
        </p:spPr>
      </p:pic>
      <p:pic>
        <p:nvPicPr>
          <p:cNvPr id="5" name="Picture 4"/>
          <p:cNvPicPr>
            <a:picLocks noChangeAspect="1"/>
          </p:cNvPicPr>
          <p:nvPr/>
        </p:nvPicPr>
        <p:blipFill>
          <a:blip r:embed="rId6">
            <a:extLst>
              <a:ext uri="{BEBA8EAE-BF5A-486C-A8C5-ECC9F3942E4B}">
                <a14:imgProps xmlns="" xmlns:a14="http://schemas.microsoft.com/office/drawing/2010/main">
                  <a14:imgLayer r:embed="rId7">
                    <a14:imgEffect>
                      <a14:backgroundRemoval t="3051" b="98051" l="2704" r="97173"/>
                    </a14:imgEffect>
                  </a14:imgLayer>
                </a14:imgProps>
              </a:ext>
              <a:ext uri="{28A0092B-C50C-407E-A947-70E740481C1C}">
                <a14:useLocalDpi xmlns="" xmlns:a14="http://schemas.microsoft.com/office/drawing/2010/main" val="0"/>
              </a:ext>
            </a:extLst>
          </a:blip>
          <a:stretch>
            <a:fillRect/>
          </a:stretch>
        </p:blipFill>
        <p:spPr>
          <a:xfrm>
            <a:off x="156754" y="460065"/>
            <a:ext cx="8821561" cy="6397935"/>
          </a:xfrm>
          <a:prstGeom prst="rect">
            <a:avLst/>
          </a:prstGeom>
          <a:scene3d>
            <a:camera prst="orthographicFront"/>
            <a:lightRig rig="sunset" dir="t"/>
          </a:scene3d>
        </p:spPr>
      </p:pic>
      <p:sp>
        <p:nvSpPr>
          <p:cNvPr id="4" name="TextBox 3"/>
          <p:cNvSpPr txBox="1"/>
          <p:nvPr/>
        </p:nvSpPr>
        <p:spPr>
          <a:xfrm>
            <a:off x="2468880" y="1384664"/>
            <a:ext cx="3814354" cy="584775"/>
          </a:xfrm>
          <a:prstGeom prst="rect">
            <a:avLst/>
          </a:prstGeom>
          <a:noFill/>
        </p:spPr>
        <p:txBody>
          <a:bodyPr wrap="square" rtlCol="0">
            <a:spAutoFit/>
          </a:bodyPr>
          <a:lstStyle/>
          <a:p>
            <a:pPr algn="ctr"/>
            <a:r>
              <a:rPr lang="en-US" sz="3200" dirty="0" smtClean="0">
                <a:solidFill>
                  <a:schemeClr val="bg1"/>
                </a:solidFill>
              </a:rPr>
              <a:t>Sample Output</a:t>
            </a:r>
            <a:endParaRPr lang="en-US" sz="3200" dirty="0">
              <a:solidFill>
                <a:schemeClr val="bg1"/>
              </a:solidFill>
            </a:endParaRPr>
          </a:p>
        </p:txBody>
      </p:sp>
      <p:pic>
        <p:nvPicPr>
          <p:cNvPr id="2050" name="Picture 2" descr="I:\New folder (2)\c.PNG"/>
          <p:cNvPicPr>
            <a:picLocks noChangeAspect="1" noChangeArrowheads="1"/>
          </p:cNvPicPr>
          <p:nvPr/>
        </p:nvPicPr>
        <p:blipFill>
          <a:blip r:embed="rId8"/>
          <a:srcRect/>
          <a:stretch>
            <a:fillRect/>
          </a:stretch>
        </p:blipFill>
        <p:spPr bwMode="auto">
          <a:xfrm>
            <a:off x="1135290" y="1998618"/>
            <a:ext cx="3267075" cy="2704012"/>
          </a:xfrm>
          <a:prstGeom prst="rect">
            <a:avLst/>
          </a:prstGeom>
          <a:noFill/>
        </p:spPr>
      </p:pic>
      <p:pic>
        <p:nvPicPr>
          <p:cNvPr id="2051" name="Picture 3" descr="I:\New folder (2)\D.PNG"/>
          <p:cNvPicPr>
            <a:picLocks noChangeAspect="1" noChangeArrowheads="1"/>
          </p:cNvPicPr>
          <p:nvPr/>
        </p:nvPicPr>
        <p:blipFill>
          <a:blip r:embed="rId9"/>
          <a:srcRect/>
          <a:stretch>
            <a:fillRect/>
          </a:stretch>
        </p:blipFill>
        <p:spPr bwMode="auto">
          <a:xfrm>
            <a:off x="4641941" y="1972492"/>
            <a:ext cx="3333750" cy="2664823"/>
          </a:xfrm>
          <a:prstGeom prst="rect">
            <a:avLst/>
          </a:prstGeom>
          <a:noFill/>
        </p:spPr>
      </p:pic>
    </p:spTree>
    <p:extLst>
      <p:ext uri="{BB962C8B-B14F-4D97-AF65-F5344CB8AC3E}">
        <p14:creationId xmlns="" xmlns:p14="http://schemas.microsoft.com/office/powerpoint/2010/main" val="2848646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 calcmode="lin" valueType="num">
                                      <p:cBhvr additive="base">
                                        <p:cTn id="11"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2050"/>
                                        </p:tgtEl>
                                        <p:attrNameLst>
                                          <p:attrName>style.visibility</p:attrName>
                                        </p:attrNameLst>
                                      </p:cBhvr>
                                      <p:to>
                                        <p:strVal val="visible"/>
                                      </p:to>
                                    </p:set>
                                    <p:anim calcmode="lin" valueType="num">
                                      <p:cBhvr additive="base">
                                        <p:cTn id="17" dur="500" fill="hold"/>
                                        <p:tgtEl>
                                          <p:spTgt spid="2050"/>
                                        </p:tgtEl>
                                        <p:attrNameLst>
                                          <p:attrName>ppt_x</p:attrName>
                                        </p:attrNameLst>
                                      </p:cBhvr>
                                      <p:tavLst>
                                        <p:tav tm="0">
                                          <p:val>
                                            <p:strVal val="#ppt_x"/>
                                          </p:val>
                                        </p:tav>
                                        <p:tav tm="100000">
                                          <p:val>
                                            <p:strVal val="#ppt_x"/>
                                          </p:val>
                                        </p:tav>
                                      </p:tavLst>
                                    </p:anim>
                                    <p:anim calcmode="lin" valueType="num">
                                      <p:cBhvr additive="base">
                                        <p:cTn id="18" dur="500" fill="hold"/>
                                        <p:tgtEl>
                                          <p:spTgt spid="2050"/>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2051"/>
                                        </p:tgtEl>
                                        <p:attrNameLst>
                                          <p:attrName>style.visibility</p:attrName>
                                        </p:attrNameLst>
                                      </p:cBhvr>
                                      <p:to>
                                        <p:strVal val="visible"/>
                                      </p:to>
                                    </p:set>
                                    <p:animEffect transition="in" filter="wipe(down)">
                                      <p:cBhvr>
                                        <p:cTn id="23" dur="500"/>
                                        <p:tgtEl>
                                          <p:spTgt spid="2051"/>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4" fill="hold" display="0">
                  <p:stCondLst>
                    <p:cond delay="indefinite"/>
                  </p:stCondLst>
                </p:cTn>
                <p:tgtEl>
                  <p:spTgt spid="2"/>
                </p:tgtEl>
              </p:cMediaNode>
            </p:video>
          </p:childTnLst>
        </p:cTn>
      </p:par>
    </p:tnLst>
    <p:bldLst>
      <p:bldP spid="4" grpId="0" build="allAtOnce"/>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eamwork Puzzle 600x338.wmv">
            <a:hlinkClick r:id="" action="ppaction://media"/>
          </p:cNvPr>
          <p:cNvPicPr>
            <a:picLocks noChangeAspect="1"/>
          </p:cNvPicPr>
          <p:nvPr>
            <a:videoFile r:link="rId1"/>
            <p:extLst>
              <p:ext uri="{DAA4B4D4-6D71-4841-9C94-3DE7FCFB9230}">
                <p14:media xmlns="" xmlns:p14="http://schemas.microsoft.com/office/powerpoint/2010/main" r:embed="rId4">
                  <p14:trim end="6671"/>
                </p14:media>
              </p:ext>
            </p:extLst>
          </p:nvPr>
        </p:nvPicPr>
        <p:blipFill>
          <a:blip r:embed="rId5"/>
          <a:stretch>
            <a:fillRect/>
          </a:stretch>
        </p:blipFill>
        <p:spPr>
          <a:xfrm>
            <a:off x="953770" y="1164736"/>
            <a:ext cx="7236460" cy="4070509"/>
          </a:xfrm>
          <a:prstGeom prst="rect">
            <a:avLst/>
          </a:prstGeom>
        </p:spPr>
      </p:pic>
      <p:pic>
        <p:nvPicPr>
          <p:cNvPr id="5" name="Picture 4"/>
          <p:cNvPicPr>
            <a:picLocks noChangeAspect="1"/>
          </p:cNvPicPr>
          <p:nvPr/>
        </p:nvPicPr>
        <p:blipFill>
          <a:blip r:embed="rId6">
            <a:extLst>
              <a:ext uri="{BEBA8EAE-BF5A-486C-A8C5-ECC9F3942E4B}">
                <a14:imgProps xmlns="" xmlns:a14="http://schemas.microsoft.com/office/drawing/2010/main">
                  <a14:imgLayer r:embed="rId7">
                    <a14:imgEffect>
                      <a14:backgroundRemoval t="3051" b="98051" l="2704" r="97173"/>
                    </a14:imgEffect>
                  </a14:imgLayer>
                </a14:imgProps>
              </a:ext>
              <a:ext uri="{28A0092B-C50C-407E-A947-70E740481C1C}">
                <a14:useLocalDpi xmlns="" xmlns:a14="http://schemas.microsoft.com/office/drawing/2010/main" val="0"/>
              </a:ext>
            </a:extLst>
          </a:blip>
          <a:stretch>
            <a:fillRect/>
          </a:stretch>
        </p:blipFill>
        <p:spPr>
          <a:xfrm>
            <a:off x="161219" y="460065"/>
            <a:ext cx="8821561" cy="6397935"/>
          </a:xfrm>
          <a:prstGeom prst="rect">
            <a:avLst/>
          </a:prstGeom>
          <a:scene3d>
            <a:camera prst="orthographicFront"/>
            <a:lightRig rig="sunset" dir="t"/>
          </a:scene3d>
        </p:spPr>
      </p:pic>
      <p:cxnSp>
        <p:nvCxnSpPr>
          <p:cNvPr id="15" name="Straight Connector 14"/>
          <p:cNvCxnSpPr/>
          <p:nvPr/>
        </p:nvCxnSpPr>
        <p:spPr>
          <a:xfrm>
            <a:off x="5342072" y="2574524"/>
            <a:ext cx="575403"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Smiley Face 16"/>
          <p:cNvSpPr/>
          <p:nvPr/>
        </p:nvSpPr>
        <p:spPr>
          <a:xfrm>
            <a:off x="3826449" y="1811196"/>
            <a:ext cx="1487488" cy="1473200"/>
          </a:xfrm>
          <a:prstGeom prst="smileyFace">
            <a:avLst/>
          </a:prstGeom>
          <a:solidFill>
            <a:schemeClr val="accent5">
              <a:lumMod val="75000"/>
            </a:schemeClr>
          </a:solidFill>
        </p:spPr>
        <p:style>
          <a:lnRef idx="3">
            <a:schemeClr val="lt1"/>
          </a:lnRef>
          <a:fillRef idx="1">
            <a:schemeClr val="accent6"/>
          </a:fillRef>
          <a:effectRef idx="1">
            <a:schemeClr val="accent6"/>
          </a:effectRef>
          <a:fontRef idx="minor">
            <a:schemeClr val="lt1"/>
          </a:fontRef>
        </p:style>
        <p:txBody>
          <a:bodyPr anchor="ctr"/>
          <a:lstStyle/>
          <a:p>
            <a:pPr algn="ctr">
              <a:defRPr/>
            </a:pPr>
            <a:endParaRPr lang="en-US" dirty="0"/>
          </a:p>
        </p:txBody>
      </p:sp>
      <p:sp>
        <p:nvSpPr>
          <p:cNvPr id="18" name="TextBox 17"/>
          <p:cNvSpPr txBox="1"/>
          <p:nvPr/>
        </p:nvSpPr>
        <p:spPr>
          <a:xfrm>
            <a:off x="1457739" y="3798957"/>
            <a:ext cx="3995122" cy="707886"/>
          </a:xfrm>
          <a:prstGeom prst="rect">
            <a:avLst/>
          </a:prstGeom>
          <a:noFill/>
        </p:spPr>
        <p:txBody>
          <a:bodyPr wrap="square" rtlCol="0">
            <a:spAutoFit/>
          </a:bodyPr>
          <a:lstStyle/>
          <a:p>
            <a:r>
              <a:rPr lang="en-US" sz="4000" dirty="0"/>
              <a:t>Any Query????</a:t>
            </a:r>
          </a:p>
        </p:txBody>
      </p:sp>
      <p:grpSp>
        <p:nvGrpSpPr>
          <p:cNvPr id="19" name="Group 18"/>
          <p:cNvGrpSpPr/>
          <p:nvPr/>
        </p:nvGrpSpPr>
        <p:grpSpPr>
          <a:xfrm>
            <a:off x="3685736" y="1551603"/>
            <a:ext cx="3831247" cy="2035660"/>
            <a:chOff x="2123678" y="68513"/>
            <a:chExt cx="3271156" cy="2164097"/>
          </a:xfrm>
          <a:scene3d>
            <a:camera prst="orthographicFront"/>
            <a:lightRig rig="flat" dir="t"/>
          </a:scene3d>
        </p:grpSpPr>
        <p:sp>
          <p:nvSpPr>
            <p:cNvPr id="20" name="Oval 19"/>
            <p:cNvSpPr/>
            <p:nvPr/>
          </p:nvSpPr>
          <p:spPr>
            <a:xfrm>
              <a:off x="4009424" y="68513"/>
              <a:ext cx="1385410" cy="2164097"/>
            </a:xfrm>
            <a:prstGeom prst="ellipse">
              <a:avLst/>
            </a:prstGeom>
            <a:solidFill>
              <a:schemeClr val="accent5">
                <a:lumMod val="75000"/>
              </a:schemeClr>
            </a:solidFill>
            <a:sp3d prstMaterial="plastic">
              <a:bevelT w="120900" h="88900"/>
              <a:bevelB w="88900" h="31750" prst="angle"/>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21" name="Oval 4"/>
            <p:cNvSpPr txBox="1"/>
            <p:nvPr/>
          </p:nvSpPr>
          <p:spPr>
            <a:xfrm>
              <a:off x="2123678" y="473353"/>
              <a:ext cx="1293262" cy="1530247"/>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20955" tIns="20955" rIns="20955" bIns="20955" numCol="1" spcCol="1270" anchor="ctr" anchorCtr="0">
              <a:noAutofit/>
            </a:bodyPr>
            <a:lstStyle/>
            <a:p>
              <a:pPr marL="0" lvl="0" indent="0" algn="r" defTabSz="1466850">
                <a:lnSpc>
                  <a:spcPct val="90000"/>
                </a:lnSpc>
                <a:spcBef>
                  <a:spcPct val="0"/>
                </a:spcBef>
                <a:spcAft>
                  <a:spcPct val="35000"/>
                </a:spcAft>
                <a:buNone/>
              </a:pPr>
              <a:endParaRPr lang="en-US" sz="3300" b="1" i="1" u="none" kern="1200" dirty="0"/>
            </a:p>
          </p:txBody>
        </p:sp>
      </p:grpSp>
      <p:sp>
        <p:nvSpPr>
          <p:cNvPr id="22" name="Rectangle 21"/>
          <p:cNvSpPr/>
          <p:nvPr/>
        </p:nvSpPr>
        <p:spPr>
          <a:xfrm>
            <a:off x="5881405" y="2421284"/>
            <a:ext cx="1568827" cy="424732"/>
          </a:xfrm>
          <a:prstGeom prst="rect">
            <a:avLst/>
          </a:prstGeom>
        </p:spPr>
        <p:txBody>
          <a:bodyPr wrap="none">
            <a:spAutoFit/>
          </a:bodyPr>
          <a:lstStyle/>
          <a:p>
            <a:pPr lvl="0" algn="ctr" defTabSz="1466850">
              <a:lnSpc>
                <a:spcPct val="90000"/>
              </a:lnSpc>
              <a:spcBef>
                <a:spcPct val="0"/>
              </a:spcBef>
              <a:spcAft>
                <a:spcPct val="35000"/>
              </a:spcAft>
            </a:pPr>
            <a:r>
              <a:rPr lang="en-US" altLang="zh-CN" sz="2400" b="1" i="1" dirty="0">
                <a:solidFill>
                  <a:schemeClr val="bg1"/>
                </a:solidFill>
              </a:rPr>
              <a:t>Thank You </a:t>
            </a:r>
            <a:endParaRPr lang="en-US" sz="2400" b="1" i="1" dirty="0">
              <a:solidFill>
                <a:schemeClr val="bg1"/>
              </a:solidFill>
            </a:endParaRPr>
          </a:p>
        </p:txBody>
      </p:sp>
    </p:spTree>
    <p:extLst>
      <p:ext uri="{BB962C8B-B14F-4D97-AF65-F5344CB8AC3E}">
        <p14:creationId xmlns="" xmlns:p14="http://schemas.microsoft.com/office/powerpoint/2010/main" val="3179129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45" presetClass="entr" presetSubtype="0" fill="hold" nodeType="clickEffect">
                                  <p:stCondLst>
                                    <p:cond delay="0"/>
                                  </p:stCondLst>
                                  <p:childTnLst>
                                    <p:set>
                                      <p:cBhvr>
                                        <p:cTn id="10" dur="1" fill="hold">
                                          <p:stCondLst>
                                            <p:cond delay="0"/>
                                          </p:stCondLst>
                                        </p:cTn>
                                        <p:tgtEl>
                                          <p:spTgt spid="18">
                                            <p:txEl>
                                              <p:pRg st="0" end="0"/>
                                            </p:txEl>
                                          </p:spTgt>
                                        </p:tgtEl>
                                        <p:attrNameLst>
                                          <p:attrName>style.visibility</p:attrName>
                                        </p:attrNameLst>
                                      </p:cBhvr>
                                      <p:to>
                                        <p:strVal val="visible"/>
                                      </p:to>
                                    </p:set>
                                    <p:animEffect transition="in" filter="fade">
                                      <p:cBhvr>
                                        <p:cTn id="11" dur="2000"/>
                                        <p:tgtEl>
                                          <p:spTgt spid="18">
                                            <p:txEl>
                                              <p:pRg st="0" end="0"/>
                                            </p:txEl>
                                          </p:spTgt>
                                        </p:tgtEl>
                                      </p:cBhvr>
                                    </p:animEffect>
                                    <p:anim calcmode="lin" valueType="num">
                                      <p:cBhvr>
                                        <p:cTn id="12" dur="2000" fill="hold"/>
                                        <p:tgtEl>
                                          <p:spTgt spid="18">
                                            <p:txEl>
                                              <p:pRg st="0" end="0"/>
                                            </p:txEl>
                                          </p:spTgt>
                                        </p:tgtEl>
                                        <p:attrNameLst>
                                          <p:attrName>ppt_w</p:attrName>
                                        </p:attrNameLst>
                                      </p:cBhvr>
                                      <p:tavLst>
                                        <p:tav tm="0" fmla="#ppt_w*sin(2.5*pi*$)">
                                          <p:val>
                                            <p:fltVal val="0"/>
                                          </p:val>
                                        </p:tav>
                                        <p:tav tm="100000">
                                          <p:val>
                                            <p:fltVal val="1"/>
                                          </p:val>
                                        </p:tav>
                                      </p:tavLst>
                                    </p:anim>
                                    <p:anim calcmode="lin" valueType="num">
                                      <p:cBhvr>
                                        <p:cTn id="13" dur="2000" fill="hold"/>
                                        <p:tgtEl>
                                          <p:spTgt spid="18">
                                            <p:txEl>
                                              <p:pRg st="0" end="0"/>
                                            </p:txEl>
                                          </p:spTgt>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14" fill="hold" display="0">
                  <p:stCondLst>
                    <p:cond delay="indefinite"/>
                  </p:stCondLst>
                </p:cTn>
                <p:tgtEl>
                  <p:spTgt spid="2"/>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eamwork Puzzle 600x338.wmv">
            <a:hlinkClick r:id="" action="ppaction://media"/>
          </p:cNvPr>
          <p:cNvPicPr>
            <a:picLocks noChangeAspect="1"/>
          </p:cNvPicPr>
          <p:nvPr>
            <a:videoFile r:link="rId1"/>
            <p:extLst>
              <p:ext uri="{DAA4B4D4-6D71-4841-9C94-3DE7FCFB9230}">
                <p14:media xmlns="" xmlns:p14="http://schemas.microsoft.com/office/powerpoint/2010/main" r:embed="rId4">
                  <p14:trim end="6671"/>
                </p14:media>
              </p:ext>
            </p:extLst>
          </p:nvPr>
        </p:nvPicPr>
        <p:blipFill>
          <a:blip r:embed="rId5"/>
          <a:stretch>
            <a:fillRect/>
          </a:stretch>
        </p:blipFill>
        <p:spPr>
          <a:xfrm>
            <a:off x="953770" y="1164736"/>
            <a:ext cx="7236460" cy="4070509"/>
          </a:xfrm>
          <a:prstGeom prst="rect">
            <a:avLst/>
          </a:prstGeom>
        </p:spPr>
      </p:pic>
      <p:pic>
        <p:nvPicPr>
          <p:cNvPr id="5" name="Picture 4"/>
          <p:cNvPicPr>
            <a:picLocks noChangeAspect="1"/>
          </p:cNvPicPr>
          <p:nvPr/>
        </p:nvPicPr>
        <p:blipFill>
          <a:blip r:embed="rId6">
            <a:extLst>
              <a:ext uri="{BEBA8EAE-BF5A-486C-A8C5-ECC9F3942E4B}">
                <a14:imgProps xmlns="" xmlns:a14="http://schemas.microsoft.com/office/drawing/2010/main">
                  <a14:imgLayer r:embed="rId7">
                    <a14:imgEffect>
                      <a14:backgroundRemoval t="3051" b="98051" l="2704" r="97173"/>
                    </a14:imgEffect>
                  </a14:imgLayer>
                </a14:imgProps>
              </a:ext>
              <a:ext uri="{28A0092B-C50C-407E-A947-70E740481C1C}">
                <a14:useLocalDpi xmlns="" xmlns:a14="http://schemas.microsoft.com/office/drawing/2010/main" val="0"/>
              </a:ext>
            </a:extLst>
          </a:blip>
          <a:stretch>
            <a:fillRect/>
          </a:stretch>
        </p:blipFill>
        <p:spPr>
          <a:xfrm>
            <a:off x="147967" y="508037"/>
            <a:ext cx="8821561" cy="6397935"/>
          </a:xfrm>
          <a:prstGeom prst="rect">
            <a:avLst/>
          </a:prstGeom>
          <a:scene3d>
            <a:camera prst="orthographicFront"/>
            <a:lightRig rig="sunset" dir="t"/>
          </a:scene3d>
        </p:spPr>
      </p:pic>
      <p:sp>
        <p:nvSpPr>
          <p:cNvPr id="4" name="TextBox 3"/>
          <p:cNvSpPr txBox="1"/>
          <p:nvPr/>
        </p:nvSpPr>
        <p:spPr>
          <a:xfrm>
            <a:off x="1298713" y="1364974"/>
            <a:ext cx="2822714" cy="646331"/>
          </a:xfrm>
          <a:prstGeom prst="rect">
            <a:avLst/>
          </a:prstGeom>
          <a:noFill/>
        </p:spPr>
        <p:txBody>
          <a:bodyPr wrap="square" rtlCol="0">
            <a:spAutoFit/>
          </a:bodyPr>
          <a:lstStyle/>
          <a:p>
            <a:r>
              <a:rPr lang="en-US" sz="3600" dirty="0">
                <a:solidFill>
                  <a:schemeClr val="bg1"/>
                </a:solidFill>
              </a:rPr>
              <a:t>Presented By:</a:t>
            </a:r>
          </a:p>
        </p:txBody>
      </p:sp>
      <p:sp>
        <p:nvSpPr>
          <p:cNvPr id="3" name="TextBox 2"/>
          <p:cNvSpPr txBox="1"/>
          <p:nvPr/>
        </p:nvSpPr>
        <p:spPr>
          <a:xfrm>
            <a:off x="2438400" y="2214105"/>
            <a:ext cx="2637182" cy="707886"/>
          </a:xfrm>
          <a:prstGeom prst="rect">
            <a:avLst/>
          </a:prstGeom>
          <a:noFill/>
        </p:spPr>
        <p:txBody>
          <a:bodyPr wrap="square" rtlCol="0">
            <a:spAutoFit/>
          </a:bodyPr>
          <a:lstStyle/>
          <a:p>
            <a:pPr marL="342900" indent="-342900">
              <a:buFont typeface="Wingdings" panose="05000000000000000000" pitchFamily="2" charset="2"/>
              <a:buChar char="v"/>
            </a:pPr>
            <a:r>
              <a:rPr lang="en-US" sz="2000" dirty="0"/>
              <a:t>Maria Yasmin Nila </a:t>
            </a:r>
          </a:p>
          <a:p>
            <a:r>
              <a:rPr lang="en-US" sz="2000" dirty="0"/>
              <a:t>2013-2-60-047</a:t>
            </a:r>
          </a:p>
        </p:txBody>
      </p:sp>
      <p:sp>
        <p:nvSpPr>
          <p:cNvPr id="9" name="TextBox 8"/>
          <p:cNvSpPr txBox="1"/>
          <p:nvPr/>
        </p:nvSpPr>
        <p:spPr>
          <a:xfrm>
            <a:off x="2438400" y="3060674"/>
            <a:ext cx="2703443" cy="707886"/>
          </a:xfrm>
          <a:prstGeom prst="rect">
            <a:avLst/>
          </a:prstGeom>
          <a:noFill/>
        </p:spPr>
        <p:txBody>
          <a:bodyPr wrap="square" rtlCol="0">
            <a:spAutoFit/>
          </a:bodyPr>
          <a:lstStyle/>
          <a:p>
            <a:pPr marL="285750" indent="-285750">
              <a:buFont typeface="Wingdings" panose="05000000000000000000" pitchFamily="2" charset="2"/>
              <a:buChar char="v"/>
            </a:pPr>
            <a:r>
              <a:rPr lang="en-US" sz="2000" dirty="0"/>
              <a:t>Farhana Sultana</a:t>
            </a:r>
          </a:p>
          <a:p>
            <a:r>
              <a:rPr lang="en-US" sz="2000" dirty="0"/>
              <a:t>2013-2-60-046</a:t>
            </a:r>
          </a:p>
        </p:txBody>
      </p:sp>
      <p:sp>
        <p:nvSpPr>
          <p:cNvPr id="10" name="TextBox 9"/>
          <p:cNvSpPr txBox="1"/>
          <p:nvPr/>
        </p:nvSpPr>
        <p:spPr>
          <a:xfrm>
            <a:off x="2438400" y="3794016"/>
            <a:ext cx="2305878" cy="707886"/>
          </a:xfrm>
          <a:prstGeom prst="rect">
            <a:avLst/>
          </a:prstGeom>
          <a:noFill/>
        </p:spPr>
        <p:txBody>
          <a:bodyPr wrap="square" rtlCol="0">
            <a:spAutoFit/>
          </a:bodyPr>
          <a:lstStyle/>
          <a:p>
            <a:pPr marL="285750" indent="-285750">
              <a:buFont typeface="Wingdings" panose="05000000000000000000" pitchFamily="2" charset="2"/>
              <a:buChar char="v"/>
            </a:pPr>
            <a:r>
              <a:rPr lang="en-US" sz="2000" dirty="0"/>
              <a:t>Jannatul Ferdous</a:t>
            </a:r>
          </a:p>
          <a:p>
            <a:r>
              <a:rPr lang="en-US" sz="2000" dirty="0"/>
              <a:t>2013-3-60-001</a:t>
            </a:r>
          </a:p>
        </p:txBody>
      </p:sp>
    </p:spTree>
    <p:extLst>
      <p:ext uri="{BB962C8B-B14F-4D97-AF65-F5344CB8AC3E}">
        <p14:creationId xmlns="" xmlns:p14="http://schemas.microsoft.com/office/powerpoint/2010/main" val="2883428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down)">
                                      <p:cBhvr>
                                        <p:cTn id="18" dur="500"/>
                                        <p:tgtEl>
                                          <p:spTgt spid="3"/>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down)">
                                      <p:cBhvr>
                                        <p:cTn id="23" dur="500"/>
                                        <p:tgtEl>
                                          <p:spTgt spid="9"/>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grpId="0"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wipe(down)">
                                      <p:cBhvr>
                                        <p:cTn id="2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9" fill="hold" display="0">
                  <p:stCondLst>
                    <p:cond delay="indefinite"/>
                  </p:stCondLst>
                </p:cTn>
                <p:tgtEl>
                  <p:spTgt spid="2"/>
                </p:tgtEl>
              </p:cMediaNode>
            </p:video>
          </p:childTnLst>
        </p:cTn>
      </p:par>
    </p:tnLst>
    <p:bldLst>
      <p:bldP spid="4" grpId="0"/>
      <p:bldP spid="3" grpId="0"/>
      <p:bldP spid="9" grpId="0"/>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eamwork Puzzle 600x338.wmv">
            <a:hlinkClick r:id="" action="ppaction://media"/>
          </p:cNvPr>
          <p:cNvPicPr>
            <a:picLocks noChangeAspect="1"/>
          </p:cNvPicPr>
          <p:nvPr>
            <a:videoFile r:link="rId1"/>
            <p:extLst>
              <p:ext uri="{DAA4B4D4-6D71-4841-9C94-3DE7FCFB9230}">
                <p14:media xmlns="" xmlns:p14="http://schemas.microsoft.com/office/powerpoint/2010/main" r:embed="rId4">
                  <p14:trim end="6671"/>
                </p14:media>
              </p:ext>
            </p:extLst>
          </p:nvPr>
        </p:nvPicPr>
        <p:blipFill>
          <a:blip r:embed="rId5"/>
          <a:stretch>
            <a:fillRect/>
          </a:stretch>
        </p:blipFill>
        <p:spPr>
          <a:xfrm>
            <a:off x="953770" y="1164736"/>
            <a:ext cx="7236460" cy="4070509"/>
          </a:xfrm>
          <a:prstGeom prst="rect">
            <a:avLst/>
          </a:prstGeom>
        </p:spPr>
      </p:pic>
      <p:pic>
        <p:nvPicPr>
          <p:cNvPr id="5" name="Picture 4"/>
          <p:cNvPicPr>
            <a:picLocks noChangeAspect="1"/>
          </p:cNvPicPr>
          <p:nvPr/>
        </p:nvPicPr>
        <p:blipFill>
          <a:blip r:embed="rId6">
            <a:extLst>
              <a:ext uri="{BEBA8EAE-BF5A-486C-A8C5-ECC9F3942E4B}">
                <a14:imgProps xmlns="" xmlns:a14="http://schemas.microsoft.com/office/drawing/2010/main">
                  <a14:imgLayer r:embed="rId7">
                    <a14:imgEffect>
                      <a14:backgroundRemoval t="3051" b="98051" l="2704" r="97173"/>
                    </a14:imgEffect>
                  </a14:imgLayer>
                </a14:imgProps>
              </a:ext>
              <a:ext uri="{28A0092B-C50C-407E-A947-70E740481C1C}">
                <a14:useLocalDpi xmlns="" xmlns:a14="http://schemas.microsoft.com/office/drawing/2010/main" val="0"/>
              </a:ext>
            </a:extLst>
          </a:blip>
          <a:stretch>
            <a:fillRect/>
          </a:stretch>
        </p:blipFill>
        <p:spPr>
          <a:xfrm>
            <a:off x="161218" y="460065"/>
            <a:ext cx="8821561" cy="6397935"/>
          </a:xfrm>
          <a:prstGeom prst="rect">
            <a:avLst/>
          </a:prstGeom>
          <a:scene3d>
            <a:camera prst="orthographicFront"/>
            <a:lightRig rig="sunset" dir="t"/>
          </a:scene3d>
          <a:sp3d prstMaterial="powder"/>
        </p:spPr>
      </p:pic>
      <p:sp>
        <p:nvSpPr>
          <p:cNvPr id="4" name="TextBox 3"/>
          <p:cNvSpPr txBox="1"/>
          <p:nvPr/>
        </p:nvSpPr>
        <p:spPr>
          <a:xfrm>
            <a:off x="1245702" y="1311966"/>
            <a:ext cx="3034750" cy="461665"/>
          </a:xfrm>
          <a:prstGeom prst="rect">
            <a:avLst/>
          </a:prstGeom>
          <a:noFill/>
        </p:spPr>
        <p:txBody>
          <a:bodyPr wrap="square" rtlCol="0">
            <a:spAutoFit/>
          </a:bodyPr>
          <a:lstStyle/>
          <a:p>
            <a:r>
              <a:rPr lang="en-US" sz="2400" dirty="0">
                <a:solidFill>
                  <a:schemeClr val="bg1"/>
                </a:solidFill>
              </a:rPr>
              <a:t>Purpose of this Project </a:t>
            </a:r>
          </a:p>
        </p:txBody>
      </p:sp>
      <p:sp>
        <p:nvSpPr>
          <p:cNvPr id="8" name="TextBox 7"/>
          <p:cNvSpPr txBox="1"/>
          <p:nvPr/>
        </p:nvSpPr>
        <p:spPr>
          <a:xfrm>
            <a:off x="3476871" y="2427220"/>
            <a:ext cx="4012268" cy="1200329"/>
          </a:xfrm>
          <a:prstGeom prst="rect">
            <a:avLst/>
          </a:prstGeom>
          <a:noFill/>
        </p:spPr>
        <p:txBody>
          <a:bodyPr wrap="square" rtlCol="0">
            <a:spAutoFit/>
          </a:bodyPr>
          <a:lstStyle/>
          <a:p>
            <a:pPr algn="ctr"/>
            <a:r>
              <a:rPr lang="en-US" sz="3600" dirty="0">
                <a:solidFill>
                  <a:schemeClr val="accent4">
                    <a:lumMod val="75000"/>
                  </a:schemeClr>
                </a:solidFill>
              </a:rPr>
              <a:t>Quickly detect spam mail</a:t>
            </a:r>
          </a:p>
        </p:txBody>
      </p:sp>
      <p:pic>
        <p:nvPicPr>
          <p:cNvPr id="12" name="Picture 11"/>
          <p:cNvPicPr>
            <a:picLocks noChangeAspect="1"/>
          </p:cNvPicPr>
          <p:nvPr/>
        </p:nvPicPr>
        <p:blipFill>
          <a:blip r:embed="rId8" cstate="print">
            <a:extLst>
              <a:ext uri="{28A0092B-C50C-407E-A947-70E740481C1C}">
                <a14:useLocalDpi xmlns="" xmlns:a14="http://schemas.microsoft.com/office/drawing/2010/main" val="0"/>
              </a:ext>
            </a:extLst>
          </a:blip>
          <a:stretch>
            <a:fillRect/>
          </a:stretch>
        </p:blipFill>
        <p:spPr>
          <a:xfrm>
            <a:off x="1516753" y="2092268"/>
            <a:ext cx="1762609" cy="3133527"/>
          </a:xfrm>
          <a:prstGeom prst="rect">
            <a:avLst/>
          </a:prstGeom>
        </p:spPr>
      </p:pic>
    </p:spTree>
    <p:extLst>
      <p:ext uri="{BB962C8B-B14F-4D97-AF65-F5344CB8AC3E}">
        <p14:creationId xmlns="" xmlns:p14="http://schemas.microsoft.com/office/powerpoint/2010/main" val="4119813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8" presetClass="emph" presetSubtype="0" fill="hold" nodeType="clickEffect">
                                  <p:stCondLst>
                                    <p:cond delay="0"/>
                                  </p:stCondLst>
                                  <p:childTnLst>
                                    <p:animRot by="21600000">
                                      <p:cBhvr>
                                        <p:cTn id="10" dur="2000" fill="hold"/>
                                        <p:tgtEl>
                                          <p:spTgt spid="4">
                                            <p:txEl>
                                              <p:pRg st="0" end="0"/>
                                            </p:txEl>
                                          </p:spTgt>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6"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down)">
                                      <p:cBhvr>
                                        <p:cTn id="15" dur="580">
                                          <p:stCondLst>
                                            <p:cond delay="0"/>
                                          </p:stCondLst>
                                        </p:cTn>
                                        <p:tgtEl>
                                          <p:spTgt spid="8"/>
                                        </p:tgtEl>
                                      </p:cBhvr>
                                    </p:animEffect>
                                    <p:anim calcmode="lin" valueType="num">
                                      <p:cBhvr>
                                        <p:cTn id="16"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17"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18"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19"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20"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21" dur="26">
                                          <p:stCondLst>
                                            <p:cond delay="650"/>
                                          </p:stCondLst>
                                        </p:cTn>
                                        <p:tgtEl>
                                          <p:spTgt spid="8"/>
                                        </p:tgtEl>
                                      </p:cBhvr>
                                      <p:to x="100000" y="60000"/>
                                    </p:animScale>
                                    <p:animScale>
                                      <p:cBhvr>
                                        <p:cTn id="22" dur="166" decel="50000">
                                          <p:stCondLst>
                                            <p:cond delay="676"/>
                                          </p:stCondLst>
                                        </p:cTn>
                                        <p:tgtEl>
                                          <p:spTgt spid="8"/>
                                        </p:tgtEl>
                                      </p:cBhvr>
                                      <p:to x="100000" y="100000"/>
                                    </p:animScale>
                                    <p:animScale>
                                      <p:cBhvr>
                                        <p:cTn id="23" dur="26">
                                          <p:stCondLst>
                                            <p:cond delay="1312"/>
                                          </p:stCondLst>
                                        </p:cTn>
                                        <p:tgtEl>
                                          <p:spTgt spid="8"/>
                                        </p:tgtEl>
                                      </p:cBhvr>
                                      <p:to x="100000" y="80000"/>
                                    </p:animScale>
                                    <p:animScale>
                                      <p:cBhvr>
                                        <p:cTn id="24" dur="166" decel="50000">
                                          <p:stCondLst>
                                            <p:cond delay="1338"/>
                                          </p:stCondLst>
                                        </p:cTn>
                                        <p:tgtEl>
                                          <p:spTgt spid="8"/>
                                        </p:tgtEl>
                                      </p:cBhvr>
                                      <p:to x="100000" y="100000"/>
                                    </p:animScale>
                                    <p:animScale>
                                      <p:cBhvr>
                                        <p:cTn id="25" dur="26">
                                          <p:stCondLst>
                                            <p:cond delay="1642"/>
                                          </p:stCondLst>
                                        </p:cTn>
                                        <p:tgtEl>
                                          <p:spTgt spid="8"/>
                                        </p:tgtEl>
                                      </p:cBhvr>
                                      <p:to x="100000" y="90000"/>
                                    </p:animScale>
                                    <p:animScale>
                                      <p:cBhvr>
                                        <p:cTn id="26" dur="166" decel="50000">
                                          <p:stCondLst>
                                            <p:cond delay="1668"/>
                                          </p:stCondLst>
                                        </p:cTn>
                                        <p:tgtEl>
                                          <p:spTgt spid="8"/>
                                        </p:tgtEl>
                                      </p:cBhvr>
                                      <p:to x="100000" y="100000"/>
                                    </p:animScale>
                                    <p:animScale>
                                      <p:cBhvr>
                                        <p:cTn id="27" dur="26">
                                          <p:stCondLst>
                                            <p:cond delay="1808"/>
                                          </p:stCondLst>
                                        </p:cTn>
                                        <p:tgtEl>
                                          <p:spTgt spid="8"/>
                                        </p:tgtEl>
                                      </p:cBhvr>
                                      <p:to x="100000" y="95000"/>
                                    </p:animScale>
                                    <p:animScale>
                                      <p:cBhvr>
                                        <p:cTn id="28" dur="166" decel="50000">
                                          <p:stCondLst>
                                            <p:cond delay="1834"/>
                                          </p:stCondLst>
                                        </p:cTn>
                                        <p:tgtEl>
                                          <p:spTgt spid="8"/>
                                        </p:tgtEl>
                                      </p:cBhvr>
                                      <p:to x="100000" y="100000"/>
                                    </p:animScale>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12"/>
                                        </p:tgtEl>
                                        <p:attrNameLst>
                                          <p:attrName>style.visibility</p:attrName>
                                        </p:attrNameLst>
                                      </p:cBhvr>
                                      <p:to>
                                        <p:strVal val="visible"/>
                                      </p:to>
                                    </p:set>
                                    <p:anim calcmode="lin" valueType="num">
                                      <p:cBhvr additive="base">
                                        <p:cTn id="33" dur="500" fill="hold"/>
                                        <p:tgtEl>
                                          <p:spTgt spid="12"/>
                                        </p:tgtEl>
                                        <p:attrNameLst>
                                          <p:attrName>ppt_x</p:attrName>
                                        </p:attrNameLst>
                                      </p:cBhvr>
                                      <p:tavLst>
                                        <p:tav tm="0">
                                          <p:val>
                                            <p:strVal val="#ppt_x"/>
                                          </p:val>
                                        </p:tav>
                                        <p:tav tm="100000">
                                          <p:val>
                                            <p:strVal val="#ppt_x"/>
                                          </p:val>
                                        </p:tav>
                                      </p:tavLst>
                                    </p:anim>
                                    <p:anim calcmode="lin" valueType="num">
                                      <p:cBhvr additive="base">
                                        <p:cTn id="3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35" fill="hold" display="0">
                  <p:stCondLst>
                    <p:cond delay="indefinite"/>
                  </p:stCondLst>
                </p:cTn>
                <p:tgtEl>
                  <p:spTgt spid="2"/>
                </p:tgtEl>
              </p:cMediaNode>
            </p:video>
          </p:childTnLst>
        </p:cTn>
      </p:par>
    </p:tnLst>
    <p:bldLst>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eamwork Puzzle 600x338.wmv">
            <a:hlinkClick r:id="" action="ppaction://media"/>
          </p:cNvPr>
          <p:cNvPicPr>
            <a:picLocks noChangeAspect="1"/>
          </p:cNvPicPr>
          <p:nvPr>
            <a:videoFile r:link="rId1"/>
            <p:extLst>
              <p:ext uri="{DAA4B4D4-6D71-4841-9C94-3DE7FCFB9230}">
                <p14:media xmlns="" xmlns:p14="http://schemas.microsoft.com/office/powerpoint/2010/main" r:embed="rId4">
                  <p14:trim end="6671"/>
                </p14:media>
              </p:ext>
            </p:extLst>
          </p:nvPr>
        </p:nvPicPr>
        <p:blipFill>
          <a:blip r:embed="rId5"/>
          <a:stretch>
            <a:fillRect/>
          </a:stretch>
        </p:blipFill>
        <p:spPr>
          <a:xfrm>
            <a:off x="953770" y="1164736"/>
            <a:ext cx="7236460" cy="4070509"/>
          </a:xfrm>
          <a:prstGeom prst="rect">
            <a:avLst/>
          </a:prstGeom>
        </p:spPr>
      </p:pic>
      <p:pic>
        <p:nvPicPr>
          <p:cNvPr id="5" name="Picture 4"/>
          <p:cNvPicPr>
            <a:picLocks noChangeAspect="1"/>
          </p:cNvPicPr>
          <p:nvPr/>
        </p:nvPicPr>
        <p:blipFill>
          <a:blip r:embed="rId6">
            <a:extLst>
              <a:ext uri="{BEBA8EAE-BF5A-486C-A8C5-ECC9F3942E4B}">
                <a14:imgProps xmlns="" xmlns:a14="http://schemas.microsoft.com/office/drawing/2010/main">
                  <a14:imgLayer r:embed="rId7">
                    <a14:imgEffect>
                      <a14:backgroundRemoval t="3051" b="98051" l="2704" r="97173"/>
                    </a14:imgEffect>
                  </a14:imgLayer>
                </a14:imgProps>
              </a:ext>
              <a:ext uri="{28A0092B-C50C-407E-A947-70E740481C1C}">
                <a14:useLocalDpi xmlns="" xmlns:a14="http://schemas.microsoft.com/office/drawing/2010/main" val="0"/>
              </a:ext>
            </a:extLst>
          </a:blip>
          <a:stretch>
            <a:fillRect/>
          </a:stretch>
        </p:blipFill>
        <p:spPr>
          <a:xfrm>
            <a:off x="161219" y="460065"/>
            <a:ext cx="8821561" cy="6397935"/>
          </a:xfrm>
          <a:prstGeom prst="rect">
            <a:avLst/>
          </a:prstGeom>
          <a:scene3d>
            <a:camera prst="orthographicFront"/>
            <a:lightRig rig="sunset" dir="t"/>
          </a:scene3d>
        </p:spPr>
      </p:pic>
      <p:pic>
        <p:nvPicPr>
          <p:cNvPr id="4" name="Picture 3"/>
          <p:cNvPicPr>
            <a:picLocks noChangeAspect="1"/>
          </p:cNvPicPr>
          <p:nvPr/>
        </p:nvPicPr>
        <p:blipFill>
          <a:blip r:embed="rId8">
            <a:extLst>
              <a:ext uri="{28A0092B-C50C-407E-A947-70E740481C1C}">
                <a14:useLocalDpi xmlns="" xmlns:a14="http://schemas.microsoft.com/office/drawing/2010/main" val="0"/>
              </a:ext>
            </a:extLst>
          </a:blip>
          <a:stretch>
            <a:fillRect/>
          </a:stretch>
        </p:blipFill>
        <p:spPr>
          <a:xfrm>
            <a:off x="1805059" y="2608620"/>
            <a:ext cx="2388243" cy="1698336"/>
          </a:xfrm>
          <a:prstGeom prst="rect">
            <a:avLst/>
          </a:prstGeom>
        </p:spPr>
      </p:pic>
      <p:pic>
        <p:nvPicPr>
          <p:cNvPr id="7" name="Picture 6"/>
          <p:cNvPicPr>
            <a:picLocks noChangeAspect="1"/>
          </p:cNvPicPr>
          <p:nvPr/>
        </p:nvPicPr>
        <p:blipFill>
          <a:blip r:embed="rId9">
            <a:extLst>
              <a:ext uri="{28A0092B-C50C-407E-A947-70E740481C1C}">
                <a14:useLocalDpi xmlns="" xmlns:a14="http://schemas.microsoft.com/office/drawing/2010/main" val="0"/>
              </a:ext>
            </a:extLst>
          </a:blip>
          <a:stretch>
            <a:fillRect/>
          </a:stretch>
        </p:blipFill>
        <p:spPr>
          <a:xfrm>
            <a:off x="4571999" y="2984370"/>
            <a:ext cx="2651699" cy="1765207"/>
          </a:xfrm>
          <a:prstGeom prst="rect">
            <a:avLst/>
          </a:prstGeom>
        </p:spPr>
      </p:pic>
      <p:sp>
        <p:nvSpPr>
          <p:cNvPr id="9" name="Speech Bubble: Oval 8"/>
          <p:cNvSpPr/>
          <p:nvPr/>
        </p:nvSpPr>
        <p:spPr>
          <a:xfrm>
            <a:off x="1688641" y="1229968"/>
            <a:ext cx="2504661" cy="1220655"/>
          </a:xfrm>
          <a:prstGeom prst="wedgeEllipseCallout">
            <a:avLst/>
          </a:prstGeom>
          <a:solidFill>
            <a:schemeClr val="tx1"/>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lots of Spam mail!!!!!!</a:t>
            </a:r>
          </a:p>
        </p:txBody>
      </p:sp>
      <p:sp>
        <p:nvSpPr>
          <p:cNvPr id="10" name="Speech Bubble: Rectangle with Corners Rounded 9"/>
          <p:cNvSpPr/>
          <p:nvPr/>
        </p:nvSpPr>
        <p:spPr>
          <a:xfrm>
            <a:off x="5443160" y="2067339"/>
            <a:ext cx="2623930" cy="766568"/>
          </a:xfrm>
          <a:prstGeom prst="wedgeRoundRect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How to detect???</a:t>
            </a:r>
          </a:p>
        </p:txBody>
      </p:sp>
    </p:spTree>
    <p:extLst>
      <p:ext uri="{BB962C8B-B14F-4D97-AF65-F5344CB8AC3E}">
        <p14:creationId xmlns="" xmlns:p14="http://schemas.microsoft.com/office/powerpoint/2010/main" val="3243374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additive="base">
                                        <p:cTn id="16" dur="500" fill="hold"/>
                                        <p:tgtEl>
                                          <p:spTgt spid="9"/>
                                        </p:tgtEl>
                                        <p:attrNameLst>
                                          <p:attrName>ppt_x</p:attrName>
                                        </p:attrNameLst>
                                      </p:cBhvr>
                                      <p:tavLst>
                                        <p:tav tm="0">
                                          <p:val>
                                            <p:strVal val="#ppt_x"/>
                                          </p:val>
                                        </p:tav>
                                        <p:tav tm="100000">
                                          <p:val>
                                            <p:strVal val="#ppt_x"/>
                                          </p:val>
                                        </p:tav>
                                      </p:tavLst>
                                    </p:anim>
                                    <p:anim calcmode="lin" valueType="num">
                                      <p:cBhvr additive="base">
                                        <p:cTn id="17"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down)">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45"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2000"/>
                                        <p:tgtEl>
                                          <p:spTgt spid="10"/>
                                        </p:tgtEl>
                                      </p:cBhvr>
                                    </p:animEffect>
                                    <p:anim calcmode="lin" valueType="num">
                                      <p:cBhvr>
                                        <p:cTn id="28" dur="2000" fill="hold"/>
                                        <p:tgtEl>
                                          <p:spTgt spid="10"/>
                                        </p:tgtEl>
                                        <p:attrNameLst>
                                          <p:attrName>ppt_w</p:attrName>
                                        </p:attrNameLst>
                                      </p:cBhvr>
                                      <p:tavLst>
                                        <p:tav tm="0" fmla="#ppt_w*sin(2.5*pi*$)">
                                          <p:val>
                                            <p:fltVal val="0"/>
                                          </p:val>
                                        </p:tav>
                                        <p:tav tm="100000">
                                          <p:val>
                                            <p:fltVal val="1"/>
                                          </p:val>
                                        </p:tav>
                                      </p:tavLst>
                                    </p:anim>
                                    <p:anim calcmode="lin" valueType="num">
                                      <p:cBhvr>
                                        <p:cTn id="29" dur="2000" fill="hold"/>
                                        <p:tgtEl>
                                          <p:spTgt spid="10"/>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30" fill="hold" display="0">
                  <p:stCondLst>
                    <p:cond delay="indefinite"/>
                  </p:stCondLst>
                </p:cTn>
                <p:tgtEl>
                  <p:spTgt spid="2"/>
                </p:tgtEl>
              </p:cMediaNode>
            </p:video>
          </p:childTnLst>
        </p:cTn>
      </p:par>
    </p:tnLst>
    <p:bldLst>
      <p:bldP spid="9" grpId="0" animBg="1"/>
      <p:bldP spid="1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eamwork Puzzle 600x338.wmv">
            <a:hlinkClick r:id="" action="ppaction://media"/>
          </p:cNvPr>
          <p:cNvPicPr>
            <a:picLocks noChangeAspect="1"/>
          </p:cNvPicPr>
          <p:nvPr>
            <a:videoFile r:link="rId1"/>
            <p:extLst>
              <p:ext uri="{DAA4B4D4-6D71-4841-9C94-3DE7FCFB9230}">
                <p14:media xmlns="" xmlns:p14="http://schemas.microsoft.com/office/powerpoint/2010/main" r:embed="rId4">
                  <p14:trim end="6671"/>
                </p14:media>
              </p:ext>
            </p:extLst>
          </p:nvPr>
        </p:nvPicPr>
        <p:blipFill>
          <a:blip r:embed="rId5"/>
          <a:stretch>
            <a:fillRect/>
          </a:stretch>
        </p:blipFill>
        <p:spPr>
          <a:xfrm>
            <a:off x="953770" y="1164736"/>
            <a:ext cx="7236460" cy="4070509"/>
          </a:xfrm>
          <a:prstGeom prst="rect">
            <a:avLst/>
          </a:prstGeom>
        </p:spPr>
      </p:pic>
      <p:pic>
        <p:nvPicPr>
          <p:cNvPr id="5" name="Picture 4"/>
          <p:cNvPicPr>
            <a:picLocks noChangeAspect="1"/>
          </p:cNvPicPr>
          <p:nvPr/>
        </p:nvPicPr>
        <p:blipFill>
          <a:blip r:embed="rId6">
            <a:extLst>
              <a:ext uri="{BEBA8EAE-BF5A-486C-A8C5-ECC9F3942E4B}">
                <a14:imgProps xmlns="" xmlns:a14="http://schemas.microsoft.com/office/drawing/2010/main">
                  <a14:imgLayer r:embed="rId7">
                    <a14:imgEffect>
                      <a14:backgroundRemoval t="3051" b="98051" l="2704" r="97173"/>
                    </a14:imgEffect>
                  </a14:imgLayer>
                </a14:imgProps>
              </a:ext>
              <a:ext uri="{28A0092B-C50C-407E-A947-70E740481C1C}">
                <a14:useLocalDpi xmlns="" xmlns:a14="http://schemas.microsoft.com/office/drawing/2010/main" val="0"/>
              </a:ext>
            </a:extLst>
          </a:blip>
          <a:stretch>
            <a:fillRect/>
          </a:stretch>
        </p:blipFill>
        <p:spPr>
          <a:xfrm>
            <a:off x="156754" y="460065"/>
            <a:ext cx="8821561" cy="6397935"/>
          </a:xfrm>
          <a:prstGeom prst="rect">
            <a:avLst/>
          </a:prstGeom>
          <a:scene3d>
            <a:camera prst="orthographicFront"/>
            <a:lightRig rig="sunset" dir="t"/>
          </a:scene3d>
        </p:spPr>
      </p:pic>
      <p:sp>
        <p:nvSpPr>
          <p:cNvPr id="4" name="TextBox 3"/>
          <p:cNvSpPr txBox="1"/>
          <p:nvPr/>
        </p:nvSpPr>
        <p:spPr>
          <a:xfrm>
            <a:off x="1364975" y="1343542"/>
            <a:ext cx="2044432" cy="400110"/>
          </a:xfrm>
          <a:prstGeom prst="rect">
            <a:avLst/>
          </a:prstGeom>
          <a:noFill/>
        </p:spPr>
        <p:txBody>
          <a:bodyPr wrap="square" rtlCol="0">
            <a:spAutoFit/>
          </a:bodyPr>
          <a:lstStyle/>
          <a:p>
            <a:r>
              <a:rPr lang="en-US" sz="2000" b="1" dirty="0">
                <a:solidFill>
                  <a:schemeClr val="bg1"/>
                </a:solidFill>
              </a:rPr>
              <a:t>got </a:t>
            </a:r>
            <a:r>
              <a:rPr lang="en-US" sz="2000" b="1" dirty="0" smtClean="0">
                <a:solidFill>
                  <a:schemeClr val="bg1"/>
                </a:solidFill>
              </a:rPr>
              <a:t>the mail </a:t>
            </a:r>
            <a:r>
              <a:rPr lang="en-US" sz="2000" b="1" dirty="0">
                <a:solidFill>
                  <a:schemeClr val="bg1"/>
                </a:solidFill>
              </a:rPr>
              <a:t>from </a:t>
            </a:r>
          </a:p>
        </p:txBody>
      </p:sp>
      <p:pic>
        <p:nvPicPr>
          <p:cNvPr id="15" name="Picture 14"/>
          <p:cNvPicPr>
            <a:picLocks noChangeAspect="1"/>
          </p:cNvPicPr>
          <p:nvPr/>
        </p:nvPicPr>
        <p:blipFill>
          <a:blip r:embed="rId8">
            <a:extLst>
              <a:ext uri="{28A0092B-C50C-407E-A947-70E740481C1C}">
                <a14:useLocalDpi xmlns="" xmlns:a14="http://schemas.microsoft.com/office/drawing/2010/main" val="0"/>
              </a:ext>
            </a:extLst>
          </a:blip>
          <a:stretch>
            <a:fillRect/>
          </a:stretch>
        </p:blipFill>
        <p:spPr>
          <a:xfrm>
            <a:off x="3181888" y="2842307"/>
            <a:ext cx="2143125" cy="2143125"/>
          </a:xfrm>
          <a:prstGeom prst="rect">
            <a:avLst/>
          </a:prstGeom>
        </p:spPr>
      </p:pic>
      <p:sp>
        <p:nvSpPr>
          <p:cNvPr id="16" name="Speech Bubble: Rectangle with Corners Rounded 15"/>
          <p:cNvSpPr/>
          <p:nvPr/>
        </p:nvSpPr>
        <p:spPr>
          <a:xfrm rot="1175992">
            <a:off x="4775927" y="1810458"/>
            <a:ext cx="1808956" cy="993302"/>
          </a:xfrm>
          <a:prstGeom prst="wedgeRoundRect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Advertisement????</a:t>
            </a:r>
          </a:p>
        </p:txBody>
      </p:sp>
      <p:sp>
        <p:nvSpPr>
          <p:cNvPr id="17" name="Speech Bubble: Oval 16"/>
          <p:cNvSpPr/>
          <p:nvPr/>
        </p:nvSpPr>
        <p:spPr>
          <a:xfrm rot="20110252">
            <a:off x="1707638" y="2020345"/>
            <a:ext cx="2319131" cy="885947"/>
          </a:xfrm>
          <a:prstGeom prst="wedgeEllipse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Any promotion Offer???</a:t>
            </a:r>
          </a:p>
        </p:txBody>
      </p:sp>
    </p:spTree>
    <p:extLst>
      <p:ext uri="{BB962C8B-B14F-4D97-AF65-F5344CB8AC3E}">
        <p14:creationId xmlns="" xmlns:p14="http://schemas.microsoft.com/office/powerpoint/2010/main" val="866926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1000"/>
                                        <p:tgtEl>
                                          <p:spTgt spid="15"/>
                                        </p:tgtEl>
                                      </p:cBhvr>
                                    </p:animEffect>
                                    <p:anim calcmode="lin" valueType="num">
                                      <p:cBhvr>
                                        <p:cTn id="18" dur="1000" fill="hold"/>
                                        <p:tgtEl>
                                          <p:spTgt spid="15"/>
                                        </p:tgtEl>
                                        <p:attrNameLst>
                                          <p:attrName>ppt_x</p:attrName>
                                        </p:attrNameLst>
                                      </p:cBhvr>
                                      <p:tavLst>
                                        <p:tav tm="0">
                                          <p:val>
                                            <p:strVal val="#ppt_x"/>
                                          </p:val>
                                        </p:tav>
                                        <p:tav tm="100000">
                                          <p:val>
                                            <p:strVal val="#ppt_x"/>
                                          </p:val>
                                        </p:tav>
                                      </p:tavLst>
                                    </p:anim>
                                    <p:anim calcmode="lin" valueType="num">
                                      <p:cBhvr>
                                        <p:cTn id="1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6" presetClass="entr" presetSubtype="16" fill="hold" grpId="0" nodeType="click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circle(in)">
                                      <p:cBhvr>
                                        <p:cTn id="24" dur="2000"/>
                                        <p:tgtEl>
                                          <p:spTgt spid="17"/>
                                        </p:tgtEl>
                                      </p:cBhvr>
                                    </p:animEffect>
                                  </p:childTnLst>
                                </p:cTn>
                              </p:par>
                            </p:childTnLst>
                          </p:cTn>
                        </p:par>
                      </p:childTnLst>
                    </p:cTn>
                  </p:par>
                  <p:par>
                    <p:cTn id="25" fill="hold">
                      <p:stCondLst>
                        <p:cond delay="indefinite"/>
                      </p:stCondLst>
                      <p:childTnLst>
                        <p:par>
                          <p:cTn id="26" fill="hold">
                            <p:stCondLst>
                              <p:cond delay="0"/>
                            </p:stCondLst>
                            <p:childTnLst>
                              <p:par>
                                <p:cTn id="27" presetID="21" presetClass="entr" presetSubtype="1" fill="hold" grpId="0" nodeType="click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wheel(1)">
                                      <p:cBhvr>
                                        <p:cTn id="29" dur="2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30" fill="hold" display="0">
                  <p:stCondLst>
                    <p:cond delay="indefinite"/>
                  </p:stCondLst>
                </p:cTn>
                <p:tgtEl>
                  <p:spTgt spid="2"/>
                </p:tgtEl>
              </p:cMediaNode>
            </p:video>
          </p:childTnLst>
        </p:cTn>
      </p:par>
    </p:tnLst>
    <p:bldLst>
      <p:bldP spid="4" grpId="0"/>
      <p:bldP spid="16" grpId="0" animBg="1"/>
      <p:bldP spid="1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eamwork Puzzle 600x338.wmv">
            <a:hlinkClick r:id="" action="ppaction://media"/>
          </p:cNvPr>
          <p:cNvPicPr>
            <a:picLocks noChangeAspect="1"/>
          </p:cNvPicPr>
          <p:nvPr>
            <a:videoFile r:link="rId1"/>
            <p:extLst>
              <p:ext uri="{DAA4B4D4-6D71-4841-9C94-3DE7FCFB9230}">
                <p14:media xmlns="" xmlns:p14="http://schemas.microsoft.com/office/powerpoint/2010/main" r:embed="rId4">
                  <p14:trim end="6671"/>
                </p14:media>
              </p:ext>
            </p:extLst>
          </p:nvPr>
        </p:nvPicPr>
        <p:blipFill>
          <a:blip r:embed="rId5"/>
          <a:stretch>
            <a:fillRect/>
          </a:stretch>
        </p:blipFill>
        <p:spPr>
          <a:xfrm>
            <a:off x="953770" y="1164736"/>
            <a:ext cx="7236460" cy="4070509"/>
          </a:xfrm>
          <a:prstGeom prst="rect">
            <a:avLst/>
          </a:prstGeom>
        </p:spPr>
      </p:pic>
      <p:pic>
        <p:nvPicPr>
          <p:cNvPr id="5" name="Picture 4"/>
          <p:cNvPicPr>
            <a:picLocks noChangeAspect="1"/>
          </p:cNvPicPr>
          <p:nvPr/>
        </p:nvPicPr>
        <p:blipFill>
          <a:blip r:embed="rId6">
            <a:extLst>
              <a:ext uri="{BEBA8EAE-BF5A-486C-A8C5-ECC9F3942E4B}">
                <a14:imgProps xmlns="" xmlns:a14="http://schemas.microsoft.com/office/drawing/2010/main">
                  <a14:imgLayer r:embed="rId7">
                    <a14:imgEffect>
                      <a14:backgroundRemoval t="3051" b="98051" l="2704" r="97173"/>
                    </a14:imgEffect>
                  </a14:imgLayer>
                </a14:imgProps>
              </a:ext>
              <a:ext uri="{28A0092B-C50C-407E-A947-70E740481C1C}">
                <a14:useLocalDpi xmlns="" xmlns:a14="http://schemas.microsoft.com/office/drawing/2010/main" val="0"/>
              </a:ext>
            </a:extLst>
          </a:blip>
          <a:stretch>
            <a:fillRect/>
          </a:stretch>
        </p:blipFill>
        <p:spPr>
          <a:xfrm>
            <a:off x="66289" y="493651"/>
            <a:ext cx="8821561" cy="6397935"/>
          </a:xfrm>
          <a:prstGeom prst="rect">
            <a:avLst/>
          </a:prstGeom>
          <a:scene3d>
            <a:camera prst="orthographicFront"/>
            <a:lightRig rig="sunset" dir="t"/>
          </a:scene3d>
        </p:spPr>
      </p:pic>
      <p:pic>
        <p:nvPicPr>
          <p:cNvPr id="4" name="Picture 3"/>
          <p:cNvPicPr>
            <a:picLocks noChangeAspect="1"/>
          </p:cNvPicPr>
          <p:nvPr/>
        </p:nvPicPr>
        <p:blipFill>
          <a:blip r:embed="rId8">
            <a:extLst>
              <a:ext uri="{28A0092B-C50C-407E-A947-70E740481C1C}">
                <a14:useLocalDpi xmlns="" xmlns:a14="http://schemas.microsoft.com/office/drawing/2010/main" val="0"/>
              </a:ext>
            </a:extLst>
          </a:blip>
          <a:stretch>
            <a:fillRect/>
          </a:stretch>
        </p:blipFill>
        <p:spPr>
          <a:xfrm>
            <a:off x="3170633" y="2813202"/>
            <a:ext cx="2451653" cy="2422043"/>
          </a:xfrm>
          <a:prstGeom prst="rect">
            <a:avLst/>
          </a:prstGeom>
        </p:spPr>
      </p:pic>
      <p:sp>
        <p:nvSpPr>
          <p:cNvPr id="6" name="TextBox 5"/>
          <p:cNvSpPr txBox="1"/>
          <p:nvPr/>
        </p:nvSpPr>
        <p:spPr>
          <a:xfrm>
            <a:off x="1222863" y="1420093"/>
            <a:ext cx="3737113" cy="584775"/>
          </a:xfrm>
          <a:prstGeom prst="rect">
            <a:avLst/>
          </a:prstGeom>
          <a:noFill/>
        </p:spPr>
        <p:txBody>
          <a:bodyPr wrap="square" rtlCol="0">
            <a:spAutoFit/>
          </a:bodyPr>
          <a:lstStyle/>
          <a:p>
            <a:r>
              <a:rPr lang="en-US" sz="3200" dirty="0">
                <a:solidFill>
                  <a:schemeClr val="bg1"/>
                </a:solidFill>
              </a:rPr>
              <a:t>Mail contains with </a:t>
            </a:r>
          </a:p>
        </p:txBody>
      </p:sp>
      <p:sp>
        <p:nvSpPr>
          <p:cNvPr id="7" name="Speech Bubble: Rectangle with Corners Rounded 6"/>
          <p:cNvSpPr/>
          <p:nvPr/>
        </p:nvSpPr>
        <p:spPr>
          <a:xfrm>
            <a:off x="4113186" y="1942763"/>
            <a:ext cx="1774028" cy="649676"/>
          </a:xfrm>
          <a:prstGeom prst="wedgeRoundRect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Free dollar</a:t>
            </a:r>
          </a:p>
        </p:txBody>
      </p:sp>
      <p:sp>
        <p:nvSpPr>
          <p:cNvPr id="8" name="Speech Bubble: Oval 7"/>
          <p:cNvSpPr/>
          <p:nvPr/>
        </p:nvSpPr>
        <p:spPr>
          <a:xfrm rot="17034843">
            <a:off x="1664370" y="2473149"/>
            <a:ext cx="1799935" cy="1092354"/>
          </a:xfrm>
          <a:prstGeom prst="wedgeEllipse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Viagra</a:t>
            </a:r>
          </a:p>
        </p:txBody>
      </p:sp>
      <p:sp>
        <p:nvSpPr>
          <p:cNvPr id="9" name="Speech Bubble: Oval 8"/>
          <p:cNvSpPr/>
          <p:nvPr/>
        </p:nvSpPr>
        <p:spPr>
          <a:xfrm rot="3183000">
            <a:off x="5595201" y="2952582"/>
            <a:ext cx="1537252" cy="936056"/>
          </a:xfrm>
          <a:prstGeom prst="wedgeEllipse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gif</a:t>
            </a:r>
          </a:p>
        </p:txBody>
      </p:sp>
    </p:spTree>
    <p:extLst>
      <p:ext uri="{BB962C8B-B14F-4D97-AF65-F5344CB8AC3E}">
        <p14:creationId xmlns="" xmlns:p14="http://schemas.microsoft.com/office/powerpoint/2010/main" val="3497636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3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1000" fill="hold"/>
                                        <p:tgtEl>
                                          <p:spTgt spid="4"/>
                                        </p:tgtEl>
                                        <p:attrNameLst>
                                          <p:attrName>ppt_w</p:attrName>
                                        </p:attrNameLst>
                                      </p:cBhvr>
                                      <p:tavLst>
                                        <p:tav tm="0">
                                          <p:val>
                                            <p:fltVal val="0"/>
                                          </p:val>
                                        </p:tav>
                                        <p:tav tm="100000">
                                          <p:val>
                                            <p:strVal val="#ppt_w"/>
                                          </p:val>
                                        </p:tav>
                                      </p:tavLst>
                                    </p:anim>
                                    <p:anim calcmode="lin" valueType="num">
                                      <p:cBhvr>
                                        <p:cTn id="12" dur="1000" fill="hold"/>
                                        <p:tgtEl>
                                          <p:spTgt spid="4"/>
                                        </p:tgtEl>
                                        <p:attrNameLst>
                                          <p:attrName>ppt_h</p:attrName>
                                        </p:attrNameLst>
                                      </p:cBhvr>
                                      <p:tavLst>
                                        <p:tav tm="0">
                                          <p:val>
                                            <p:fltVal val="0"/>
                                          </p:val>
                                        </p:tav>
                                        <p:tav tm="100000">
                                          <p:val>
                                            <p:strVal val="#ppt_h"/>
                                          </p:val>
                                        </p:tav>
                                      </p:tavLst>
                                    </p:anim>
                                    <p:anim calcmode="lin" valueType="num">
                                      <p:cBhvr>
                                        <p:cTn id="13" dur="1000" fill="hold"/>
                                        <p:tgtEl>
                                          <p:spTgt spid="4"/>
                                        </p:tgtEl>
                                        <p:attrNameLst>
                                          <p:attrName>style.rotation</p:attrName>
                                        </p:attrNameLst>
                                      </p:cBhvr>
                                      <p:tavLst>
                                        <p:tav tm="0">
                                          <p:val>
                                            <p:fltVal val="90"/>
                                          </p:val>
                                        </p:tav>
                                        <p:tav tm="100000">
                                          <p:val>
                                            <p:fltVal val="0"/>
                                          </p:val>
                                        </p:tav>
                                      </p:tavLst>
                                    </p:anim>
                                    <p:animEffect transition="in" filter="fade">
                                      <p:cBhvr>
                                        <p:cTn id="14" dur="10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down)">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down)">
                                      <p:cBhvr>
                                        <p:cTn id="24" dur="500"/>
                                        <p:tgtEl>
                                          <p:spTgt spid="8"/>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barn(inVertical)">
                                      <p:cBhvr>
                                        <p:cTn id="29" dur="5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1000"/>
                                        <p:tgtEl>
                                          <p:spTgt spid="9"/>
                                        </p:tgtEl>
                                      </p:cBhvr>
                                    </p:animEffect>
                                    <p:anim calcmode="lin" valueType="num">
                                      <p:cBhvr>
                                        <p:cTn id="35" dur="1000" fill="hold"/>
                                        <p:tgtEl>
                                          <p:spTgt spid="9"/>
                                        </p:tgtEl>
                                        <p:attrNameLst>
                                          <p:attrName>ppt_x</p:attrName>
                                        </p:attrNameLst>
                                      </p:cBhvr>
                                      <p:tavLst>
                                        <p:tav tm="0">
                                          <p:val>
                                            <p:strVal val="#ppt_x"/>
                                          </p:val>
                                        </p:tav>
                                        <p:tav tm="100000">
                                          <p:val>
                                            <p:strVal val="#ppt_x"/>
                                          </p:val>
                                        </p:tav>
                                      </p:tavLst>
                                    </p:anim>
                                    <p:anim calcmode="lin" valueType="num">
                                      <p:cBhvr>
                                        <p:cTn id="3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37" fill="hold" display="0">
                  <p:stCondLst>
                    <p:cond delay="indefinite"/>
                  </p:stCondLst>
                </p:cTn>
                <p:tgtEl>
                  <p:spTgt spid="2"/>
                </p:tgtEl>
              </p:cMediaNode>
            </p:video>
          </p:childTnLst>
        </p:cTn>
      </p:par>
    </p:tnLst>
    <p:bldLst>
      <p:bldP spid="6" grpId="0"/>
      <p:bldP spid="7" grpId="0" animBg="1"/>
      <p:bldP spid="8" grpId="0" animBg="1"/>
      <p:bldP spid="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eamwork Puzzle 600x338.wmv">
            <a:hlinkClick r:id="" action="ppaction://media"/>
          </p:cNvPr>
          <p:cNvPicPr>
            <a:picLocks noChangeAspect="1"/>
          </p:cNvPicPr>
          <p:nvPr>
            <a:videoFile r:link="rId1"/>
            <p:extLst>
              <p:ext uri="{DAA4B4D4-6D71-4841-9C94-3DE7FCFB9230}">
                <p14:media xmlns="" xmlns:p14="http://schemas.microsoft.com/office/powerpoint/2010/main" r:embed="rId4">
                  <p14:trim end="6671"/>
                </p14:media>
              </p:ext>
            </p:extLst>
          </p:nvPr>
        </p:nvPicPr>
        <p:blipFill>
          <a:blip r:embed="rId5"/>
          <a:stretch>
            <a:fillRect/>
          </a:stretch>
        </p:blipFill>
        <p:spPr>
          <a:xfrm>
            <a:off x="953770" y="1164736"/>
            <a:ext cx="7236460" cy="4070509"/>
          </a:xfrm>
          <a:prstGeom prst="rect">
            <a:avLst/>
          </a:prstGeom>
        </p:spPr>
      </p:pic>
      <p:pic>
        <p:nvPicPr>
          <p:cNvPr id="5" name="Picture 4"/>
          <p:cNvPicPr>
            <a:picLocks noChangeAspect="1"/>
          </p:cNvPicPr>
          <p:nvPr/>
        </p:nvPicPr>
        <p:blipFill>
          <a:blip r:embed="rId6">
            <a:extLst>
              <a:ext uri="{BEBA8EAE-BF5A-486C-A8C5-ECC9F3942E4B}">
                <a14:imgProps xmlns="" xmlns:a14="http://schemas.microsoft.com/office/drawing/2010/main">
                  <a14:imgLayer r:embed="rId7">
                    <a14:imgEffect>
                      <a14:backgroundRemoval t="3051" b="98051" l="2704" r="97173"/>
                    </a14:imgEffect>
                  </a14:imgLayer>
                </a14:imgProps>
              </a:ext>
              <a:ext uri="{28A0092B-C50C-407E-A947-70E740481C1C}">
                <a14:useLocalDpi xmlns="" xmlns:a14="http://schemas.microsoft.com/office/drawing/2010/main" val="0"/>
              </a:ext>
            </a:extLst>
          </a:blip>
          <a:stretch>
            <a:fillRect/>
          </a:stretch>
        </p:blipFill>
        <p:spPr>
          <a:xfrm>
            <a:off x="161219" y="460065"/>
            <a:ext cx="8821561" cy="6397935"/>
          </a:xfrm>
          <a:prstGeom prst="rect">
            <a:avLst/>
          </a:prstGeom>
          <a:scene3d>
            <a:camera prst="orthographicFront"/>
            <a:lightRig rig="sunset" dir="t"/>
          </a:scene3d>
        </p:spPr>
      </p:pic>
      <p:pic>
        <p:nvPicPr>
          <p:cNvPr id="4" name="Picture 3"/>
          <p:cNvPicPr>
            <a:picLocks noChangeAspect="1"/>
          </p:cNvPicPr>
          <p:nvPr/>
        </p:nvPicPr>
        <p:blipFill>
          <a:blip r:embed="rId8">
            <a:extLst>
              <a:ext uri="{28A0092B-C50C-407E-A947-70E740481C1C}">
                <a14:useLocalDpi xmlns="" xmlns:a14="http://schemas.microsoft.com/office/drawing/2010/main" val="0"/>
              </a:ext>
            </a:extLst>
          </a:blip>
          <a:stretch>
            <a:fillRect/>
          </a:stretch>
        </p:blipFill>
        <p:spPr>
          <a:xfrm>
            <a:off x="1233486" y="2720409"/>
            <a:ext cx="4107139" cy="2332130"/>
          </a:xfrm>
          <a:prstGeom prst="rect">
            <a:avLst/>
          </a:prstGeom>
        </p:spPr>
      </p:pic>
      <p:sp>
        <p:nvSpPr>
          <p:cNvPr id="7" name="Speech Bubble: Oval 6"/>
          <p:cNvSpPr/>
          <p:nvPr/>
        </p:nvSpPr>
        <p:spPr>
          <a:xfrm>
            <a:off x="3922644" y="1491911"/>
            <a:ext cx="3896139" cy="1045792"/>
          </a:xfrm>
          <a:prstGeom prst="wedgeEllipse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i="1" dirty="0" err="1"/>
              <a:t>Yeee</a:t>
            </a:r>
            <a:r>
              <a:rPr lang="en-US" i="1" dirty="0"/>
              <a:t>!!!! </a:t>
            </a:r>
          </a:p>
          <a:p>
            <a:pPr algn="ctr"/>
            <a:r>
              <a:rPr lang="en-US" i="1" dirty="0"/>
              <a:t>Spam Mail Detected</a:t>
            </a:r>
          </a:p>
        </p:txBody>
      </p:sp>
    </p:spTree>
    <p:extLst>
      <p:ext uri="{BB962C8B-B14F-4D97-AF65-F5344CB8AC3E}">
        <p14:creationId xmlns="" xmlns:p14="http://schemas.microsoft.com/office/powerpoint/2010/main" val="3847611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3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1000" fill="hold"/>
                                        <p:tgtEl>
                                          <p:spTgt spid="4"/>
                                        </p:tgtEl>
                                        <p:attrNameLst>
                                          <p:attrName>ppt_w</p:attrName>
                                        </p:attrNameLst>
                                      </p:cBhvr>
                                      <p:tavLst>
                                        <p:tav tm="0">
                                          <p:val>
                                            <p:fltVal val="0"/>
                                          </p:val>
                                        </p:tav>
                                        <p:tav tm="100000">
                                          <p:val>
                                            <p:strVal val="#ppt_w"/>
                                          </p:val>
                                        </p:tav>
                                      </p:tavLst>
                                    </p:anim>
                                    <p:anim calcmode="lin" valueType="num">
                                      <p:cBhvr>
                                        <p:cTn id="12" dur="1000" fill="hold"/>
                                        <p:tgtEl>
                                          <p:spTgt spid="4"/>
                                        </p:tgtEl>
                                        <p:attrNameLst>
                                          <p:attrName>ppt_h</p:attrName>
                                        </p:attrNameLst>
                                      </p:cBhvr>
                                      <p:tavLst>
                                        <p:tav tm="0">
                                          <p:val>
                                            <p:fltVal val="0"/>
                                          </p:val>
                                        </p:tav>
                                        <p:tav tm="100000">
                                          <p:val>
                                            <p:strVal val="#ppt_h"/>
                                          </p:val>
                                        </p:tav>
                                      </p:tavLst>
                                    </p:anim>
                                    <p:anim calcmode="lin" valueType="num">
                                      <p:cBhvr>
                                        <p:cTn id="13" dur="1000" fill="hold"/>
                                        <p:tgtEl>
                                          <p:spTgt spid="4"/>
                                        </p:tgtEl>
                                        <p:attrNameLst>
                                          <p:attrName>style.rotation</p:attrName>
                                        </p:attrNameLst>
                                      </p:cBhvr>
                                      <p:tavLst>
                                        <p:tav tm="0">
                                          <p:val>
                                            <p:fltVal val="90"/>
                                          </p:val>
                                        </p:tav>
                                        <p:tav tm="100000">
                                          <p:val>
                                            <p:fltVal val="0"/>
                                          </p:val>
                                        </p:tav>
                                      </p:tavLst>
                                    </p:anim>
                                    <p:animEffect transition="in" filter="fade">
                                      <p:cBhvr>
                                        <p:cTn id="14" dur="10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2"/>
                </p:tgtEl>
              </p:cMediaNode>
            </p:video>
          </p:childTnLst>
        </p:cTn>
      </p:par>
    </p:tnLst>
    <p:bldLst>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eamwork Puzzle 600x338.wmv">
            <a:hlinkClick r:id="" action="ppaction://media"/>
          </p:cNvPr>
          <p:cNvPicPr>
            <a:picLocks noChangeAspect="1"/>
          </p:cNvPicPr>
          <p:nvPr>
            <a:videoFile r:link="rId1"/>
            <p:extLst>
              <p:ext uri="{DAA4B4D4-6D71-4841-9C94-3DE7FCFB9230}">
                <p14:media xmlns="" xmlns:p14="http://schemas.microsoft.com/office/powerpoint/2010/main" r:embed="rId4">
                  <p14:trim end="6671"/>
                </p14:media>
              </p:ext>
            </p:extLst>
          </p:nvPr>
        </p:nvPicPr>
        <p:blipFill>
          <a:blip r:embed="rId5"/>
          <a:stretch>
            <a:fillRect/>
          </a:stretch>
        </p:blipFill>
        <p:spPr>
          <a:xfrm>
            <a:off x="953770" y="1164736"/>
            <a:ext cx="7236460" cy="4070509"/>
          </a:xfrm>
          <a:prstGeom prst="rect">
            <a:avLst/>
          </a:prstGeom>
        </p:spPr>
      </p:pic>
      <p:pic>
        <p:nvPicPr>
          <p:cNvPr id="5" name="Picture 4"/>
          <p:cNvPicPr>
            <a:picLocks noChangeAspect="1"/>
          </p:cNvPicPr>
          <p:nvPr/>
        </p:nvPicPr>
        <p:blipFill>
          <a:blip r:embed="rId6">
            <a:extLst>
              <a:ext uri="{BEBA8EAE-BF5A-486C-A8C5-ECC9F3942E4B}">
                <a14:imgProps xmlns="" xmlns:a14="http://schemas.microsoft.com/office/drawing/2010/main">
                  <a14:imgLayer r:embed="rId7">
                    <a14:imgEffect>
                      <a14:backgroundRemoval t="3051" b="98051" l="2704" r="97173"/>
                    </a14:imgEffect>
                  </a14:imgLayer>
                </a14:imgProps>
              </a:ext>
              <a:ext uri="{28A0092B-C50C-407E-A947-70E740481C1C}">
                <a14:useLocalDpi xmlns="" xmlns:a14="http://schemas.microsoft.com/office/drawing/2010/main" val="0"/>
              </a:ext>
            </a:extLst>
          </a:blip>
          <a:stretch>
            <a:fillRect/>
          </a:stretch>
        </p:blipFill>
        <p:spPr>
          <a:xfrm>
            <a:off x="161219" y="460065"/>
            <a:ext cx="8821561" cy="6397935"/>
          </a:xfrm>
          <a:prstGeom prst="rect">
            <a:avLst/>
          </a:prstGeom>
          <a:scene3d>
            <a:camera prst="orthographicFront"/>
            <a:lightRig rig="sunset" dir="t"/>
          </a:scene3d>
        </p:spPr>
      </p:pic>
      <p:sp>
        <p:nvSpPr>
          <p:cNvPr id="3" name="TextBox 2"/>
          <p:cNvSpPr txBox="1"/>
          <p:nvPr/>
        </p:nvSpPr>
        <p:spPr>
          <a:xfrm>
            <a:off x="2690191" y="1272209"/>
            <a:ext cx="3233531" cy="646331"/>
          </a:xfrm>
          <a:prstGeom prst="rect">
            <a:avLst/>
          </a:prstGeom>
          <a:noFill/>
        </p:spPr>
        <p:txBody>
          <a:bodyPr wrap="square" rtlCol="0">
            <a:spAutoFit/>
          </a:bodyPr>
          <a:lstStyle/>
          <a:p>
            <a:pPr algn="ctr"/>
            <a:r>
              <a:rPr lang="en-US" sz="3600" dirty="0">
                <a:solidFill>
                  <a:schemeClr val="bg1"/>
                </a:solidFill>
              </a:rPr>
              <a:t>Code Fragment</a:t>
            </a:r>
          </a:p>
        </p:txBody>
      </p:sp>
      <p:pic>
        <p:nvPicPr>
          <p:cNvPr id="8" name="Picture 7"/>
          <p:cNvPicPr>
            <a:picLocks noChangeAspect="1"/>
          </p:cNvPicPr>
          <p:nvPr/>
        </p:nvPicPr>
        <p:blipFill>
          <a:blip r:embed="rId8">
            <a:extLst>
              <a:ext uri="{28A0092B-C50C-407E-A947-70E740481C1C}">
                <a14:useLocalDpi xmlns="" xmlns:a14="http://schemas.microsoft.com/office/drawing/2010/main" val="0"/>
              </a:ext>
            </a:extLst>
          </a:blip>
          <a:stretch>
            <a:fillRect/>
          </a:stretch>
        </p:blipFill>
        <p:spPr>
          <a:xfrm>
            <a:off x="1345095" y="2026013"/>
            <a:ext cx="6453808" cy="3074856"/>
          </a:xfrm>
          <a:prstGeom prst="rect">
            <a:avLst/>
          </a:prstGeom>
        </p:spPr>
      </p:pic>
    </p:spTree>
    <p:extLst>
      <p:ext uri="{BB962C8B-B14F-4D97-AF65-F5344CB8AC3E}">
        <p14:creationId xmlns="" xmlns:p14="http://schemas.microsoft.com/office/powerpoint/2010/main" val="413275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anim calcmode="lin" valueType="num">
                                      <p:cBhvr>
                                        <p:cTn id="12" dur="1000" fill="hold"/>
                                        <p:tgtEl>
                                          <p:spTgt spid="3"/>
                                        </p:tgtEl>
                                        <p:attrNameLst>
                                          <p:attrName>ppt_x</p:attrName>
                                        </p:attrNameLst>
                                      </p:cBhvr>
                                      <p:tavLst>
                                        <p:tav tm="0">
                                          <p:val>
                                            <p:strVal val="#ppt_x"/>
                                          </p:val>
                                        </p:tav>
                                        <p:tav tm="100000">
                                          <p:val>
                                            <p:strVal val="#ppt_x"/>
                                          </p:val>
                                        </p:tav>
                                      </p:tavLst>
                                    </p:anim>
                                    <p:anim calcmode="lin" valueType="num">
                                      <p:cBhvr>
                                        <p:cTn id="13"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wipe(down)">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9" fill="hold" display="0">
                  <p:stCondLst>
                    <p:cond delay="indefinite"/>
                  </p:stCondLst>
                </p:cTn>
                <p:tgtEl>
                  <p:spTgt spid="2"/>
                </p:tgtEl>
              </p:cMediaNode>
            </p:video>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eamwork Puzzle 600x338.wmv">
            <a:hlinkClick r:id="" action="ppaction://media"/>
          </p:cNvPr>
          <p:cNvPicPr>
            <a:picLocks noChangeAspect="1"/>
          </p:cNvPicPr>
          <p:nvPr>
            <a:videoFile r:link="rId1"/>
            <p:extLst>
              <p:ext uri="{DAA4B4D4-6D71-4841-9C94-3DE7FCFB9230}">
                <p14:media xmlns="" xmlns:p14="http://schemas.microsoft.com/office/powerpoint/2010/main" r:embed="rId4">
                  <p14:trim end="6671"/>
                </p14:media>
              </p:ext>
            </p:extLst>
          </p:nvPr>
        </p:nvPicPr>
        <p:blipFill>
          <a:blip r:embed="rId5"/>
          <a:stretch>
            <a:fillRect/>
          </a:stretch>
        </p:blipFill>
        <p:spPr>
          <a:xfrm>
            <a:off x="953770" y="1164736"/>
            <a:ext cx="7236460" cy="4070509"/>
          </a:xfrm>
          <a:prstGeom prst="rect">
            <a:avLst/>
          </a:prstGeom>
        </p:spPr>
      </p:pic>
      <p:pic>
        <p:nvPicPr>
          <p:cNvPr id="5" name="Picture 4"/>
          <p:cNvPicPr>
            <a:picLocks noChangeAspect="1"/>
          </p:cNvPicPr>
          <p:nvPr/>
        </p:nvPicPr>
        <p:blipFill>
          <a:blip r:embed="rId6">
            <a:extLst>
              <a:ext uri="{BEBA8EAE-BF5A-486C-A8C5-ECC9F3942E4B}">
                <a14:imgProps xmlns="" xmlns:a14="http://schemas.microsoft.com/office/drawing/2010/main">
                  <a14:imgLayer r:embed="rId7">
                    <a14:imgEffect>
                      <a14:backgroundRemoval t="3051" b="98051" l="2704" r="97173"/>
                    </a14:imgEffect>
                  </a14:imgLayer>
                </a14:imgProps>
              </a:ext>
              <a:ext uri="{28A0092B-C50C-407E-A947-70E740481C1C}">
                <a14:useLocalDpi xmlns="" xmlns:a14="http://schemas.microsoft.com/office/drawing/2010/main" val="0"/>
              </a:ext>
            </a:extLst>
          </a:blip>
          <a:stretch>
            <a:fillRect/>
          </a:stretch>
        </p:blipFill>
        <p:spPr>
          <a:xfrm>
            <a:off x="156754" y="460065"/>
            <a:ext cx="8821561" cy="6397935"/>
          </a:xfrm>
          <a:prstGeom prst="rect">
            <a:avLst/>
          </a:prstGeom>
          <a:scene3d>
            <a:camera prst="orthographicFront"/>
            <a:lightRig rig="sunset" dir="t"/>
          </a:scene3d>
        </p:spPr>
      </p:pic>
      <p:sp>
        <p:nvSpPr>
          <p:cNvPr id="4" name="TextBox 3"/>
          <p:cNvSpPr txBox="1"/>
          <p:nvPr/>
        </p:nvSpPr>
        <p:spPr>
          <a:xfrm>
            <a:off x="2468880" y="1384664"/>
            <a:ext cx="3814354" cy="584775"/>
          </a:xfrm>
          <a:prstGeom prst="rect">
            <a:avLst/>
          </a:prstGeom>
          <a:noFill/>
        </p:spPr>
        <p:txBody>
          <a:bodyPr wrap="square" rtlCol="0">
            <a:spAutoFit/>
          </a:bodyPr>
          <a:lstStyle/>
          <a:p>
            <a:pPr algn="ctr"/>
            <a:r>
              <a:rPr lang="en-US" sz="3200" dirty="0" smtClean="0">
                <a:solidFill>
                  <a:schemeClr val="bg1"/>
                </a:solidFill>
              </a:rPr>
              <a:t>Sample Output</a:t>
            </a:r>
            <a:endParaRPr lang="en-US" sz="3200" dirty="0">
              <a:solidFill>
                <a:schemeClr val="bg1"/>
              </a:solidFill>
            </a:endParaRPr>
          </a:p>
        </p:txBody>
      </p:sp>
      <p:pic>
        <p:nvPicPr>
          <p:cNvPr id="1026" name="Picture 2" descr="I:\New folder (2)\a.PNG"/>
          <p:cNvPicPr>
            <a:picLocks noChangeAspect="1" noChangeArrowheads="1"/>
          </p:cNvPicPr>
          <p:nvPr/>
        </p:nvPicPr>
        <p:blipFill>
          <a:blip r:embed="rId8"/>
          <a:srcRect/>
          <a:stretch>
            <a:fillRect/>
          </a:stretch>
        </p:blipFill>
        <p:spPr bwMode="auto">
          <a:xfrm>
            <a:off x="1020627" y="2007870"/>
            <a:ext cx="3446870" cy="2668633"/>
          </a:xfrm>
          <a:prstGeom prst="rect">
            <a:avLst/>
          </a:prstGeom>
          <a:noFill/>
        </p:spPr>
      </p:pic>
      <p:pic>
        <p:nvPicPr>
          <p:cNvPr id="1027" name="Picture 3" descr="I:\New folder (2)\b.PNG"/>
          <p:cNvPicPr>
            <a:picLocks noChangeAspect="1" noChangeArrowheads="1"/>
          </p:cNvPicPr>
          <p:nvPr/>
        </p:nvPicPr>
        <p:blipFill>
          <a:blip r:embed="rId9"/>
          <a:srcRect/>
          <a:stretch>
            <a:fillRect/>
          </a:stretch>
        </p:blipFill>
        <p:spPr bwMode="auto">
          <a:xfrm>
            <a:off x="4689566" y="2014946"/>
            <a:ext cx="3383279" cy="2648494"/>
          </a:xfrm>
          <a:prstGeom prst="rect">
            <a:avLst/>
          </a:prstGeom>
          <a:noFill/>
        </p:spPr>
      </p:pic>
    </p:spTree>
    <p:extLst>
      <p:ext uri="{BB962C8B-B14F-4D97-AF65-F5344CB8AC3E}">
        <p14:creationId xmlns="" xmlns:p14="http://schemas.microsoft.com/office/powerpoint/2010/main" val="2848646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 calcmode="lin" valueType="num">
                                      <p:cBhvr additive="base">
                                        <p:cTn id="11"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026"/>
                                        </p:tgtEl>
                                        <p:attrNameLst>
                                          <p:attrName>style.visibility</p:attrName>
                                        </p:attrNameLst>
                                      </p:cBhvr>
                                      <p:to>
                                        <p:strVal val="visible"/>
                                      </p:to>
                                    </p:set>
                                    <p:animEffect transition="in" filter="wipe(down)">
                                      <p:cBhvr>
                                        <p:cTn id="17" dur="500"/>
                                        <p:tgtEl>
                                          <p:spTgt spid="1026"/>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1027"/>
                                        </p:tgtEl>
                                        <p:attrNameLst>
                                          <p:attrName>style.visibility</p:attrName>
                                        </p:attrNameLst>
                                      </p:cBhvr>
                                      <p:to>
                                        <p:strVal val="visible"/>
                                      </p:to>
                                    </p:set>
                                    <p:anim calcmode="lin" valueType="num">
                                      <p:cBhvr additive="base">
                                        <p:cTn id="22" dur="500" fill="hold"/>
                                        <p:tgtEl>
                                          <p:spTgt spid="1027"/>
                                        </p:tgtEl>
                                        <p:attrNameLst>
                                          <p:attrName>ppt_x</p:attrName>
                                        </p:attrNameLst>
                                      </p:cBhvr>
                                      <p:tavLst>
                                        <p:tav tm="0">
                                          <p:val>
                                            <p:strVal val="#ppt_x"/>
                                          </p:val>
                                        </p:tav>
                                        <p:tav tm="100000">
                                          <p:val>
                                            <p:strVal val="#ppt_x"/>
                                          </p:val>
                                        </p:tav>
                                      </p:tavLst>
                                    </p:anim>
                                    <p:anim calcmode="lin" valueType="num">
                                      <p:cBhvr additive="base">
                                        <p:cTn id="23" dur="500" fill="hold"/>
                                        <p:tgtEl>
                                          <p:spTgt spid="102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24" fill="hold" display="0">
                  <p:stCondLst>
                    <p:cond delay="indefinite"/>
                  </p:stCondLst>
                </p:cTn>
                <p:tgtEl>
                  <p:spTgt spid="2"/>
                </p:tgtEl>
              </p:cMediaNode>
            </p:video>
          </p:childTnLst>
        </p:cTn>
      </p:par>
    </p:tnLst>
    <p:bldLst>
      <p:bldP spid="4" grpId="0" build="allAtOnce"/>
    </p:bld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34-High_Tech_TV_SHIP">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D27A20C9-37B6-4C5F-BC99-913DB51FA83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High-tech monitor presentation with video</Template>
  <TotalTime>0</TotalTime>
  <Words>165</Words>
  <Application>Microsoft Office PowerPoint</Application>
  <PresentationFormat>On-screen Show (4:3)</PresentationFormat>
  <Paragraphs>554</Paragraphs>
  <Slides>11</Slides>
  <Notes>11</Notes>
  <HiddenSlides>0</HiddenSlides>
  <MMClips>11</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34-High_Tech_TV_SHIP</vt:lpstr>
      <vt:lpstr>Slide 1</vt:lpstr>
      <vt:lpstr>Slide 2</vt:lpstr>
      <vt:lpstr>Slide 3</vt:lpstr>
      <vt:lpstr>Slide 4</vt:lpstr>
      <vt:lpstr>Slide 5</vt:lpstr>
      <vt:lpstr>Slide 6</vt:lpstr>
      <vt:lpstr>Slide 7</vt:lpstr>
      <vt:lpstr>Slide 8</vt:lpstr>
      <vt:lpstr>Slide 9</vt:lpstr>
      <vt:lpstr>Slide 10</vt:lpstr>
      <vt:lpstr>Slide 11</vt:lpstr>
    </vt:vector>
  </TitlesOfParts>
  <Manager/>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2017-04-11T15:49:54Z</dcterms:created>
  <dcterms:modified xsi:type="dcterms:W3CDTF">2017-04-12T10:26:21Z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TC027416159991</vt:lpwstr>
  </property>
</Properties>
</file>

<file path=docProps/thumbnail.jpeg>
</file>